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74" r:id="rId2"/>
    <p:sldId id="258" r:id="rId3"/>
    <p:sldId id="262" r:id="rId4"/>
    <p:sldId id="277" r:id="rId5"/>
    <p:sldId id="276" r:id="rId6"/>
    <p:sldId id="278" r:id="rId7"/>
    <p:sldId id="275" r:id="rId8"/>
    <p:sldId id="263" r:id="rId9"/>
    <p:sldId id="264" r:id="rId10"/>
    <p:sldId id="265" r:id="rId11"/>
    <p:sldId id="266" r:id="rId12"/>
    <p:sldId id="267" r:id="rId13"/>
    <p:sldId id="268" r:id="rId14"/>
    <p:sldId id="280" r:id="rId15"/>
    <p:sldId id="289" r:id="rId16"/>
    <p:sldId id="281" r:id="rId17"/>
    <p:sldId id="282" r:id="rId18"/>
    <p:sldId id="290" r:id="rId19"/>
    <p:sldId id="295" r:id="rId20"/>
    <p:sldId id="296" r:id="rId21"/>
    <p:sldId id="297" r:id="rId22"/>
    <p:sldId id="298" r:id="rId23"/>
    <p:sldId id="299" r:id="rId24"/>
    <p:sldId id="300" r:id="rId25"/>
    <p:sldId id="269" r:id="rId26"/>
    <p:sldId id="283" r:id="rId27"/>
    <p:sldId id="284" r:id="rId28"/>
    <p:sldId id="286" r:id="rId29"/>
    <p:sldId id="307" r:id="rId30"/>
    <p:sldId id="308" r:id="rId31"/>
    <p:sldId id="309" r:id="rId32"/>
    <p:sldId id="287" r:id="rId33"/>
    <p:sldId id="270" r:id="rId34"/>
    <p:sldId id="313" r:id="rId35"/>
    <p:sldId id="314" r:id="rId36"/>
    <p:sldId id="315" r:id="rId37"/>
    <p:sldId id="316" r:id="rId38"/>
    <p:sldId id="310" r:id="rId39"/>
    <p:sldId id="317" r:id="rId40"/>
    <p:sldId id="318" r:id="rId41"/>
    <p:sldId id="319" r:id="rId42"/>
    <p:sldId id="320" r:id="rId43"/>
    <p:sldId id="311" r:id="rId44"/>
    <p:sldId id="321" r:id="rId45"/>
    <p:sldId id="322" r:id="rId46"/>
    <p:sldId id="323" r:id="rId47"/>
    <p:sldId id="312" r:id="rId48"/>
    <p:sldId id="324" r:id="rId49"/>
    <p:sldId id="328" r:id="rId50"/>
    <p:sldId id="325" r:id="rId51"/>
    <p:sldId id="326" r:id="rId52"/>
    <p:sldId id="327" r:id="rId53"/>
    <p:sldId id="329" r:id="rId54"/>
    <p:sldId id="330" r:id="rId55"/>
    <p:sldId id="288" r:id="rId56"/>
    <p:sldId id="272" r:id="rId57"/>
    <p:sldId id="301" r:id="rId58"/>
    <p:sldId id="302" r:id="rId59"/>
    <p:sldId id="303" r:id="rId60"/>
    <p:sldId id="293" r:id="rId61"/>
    <p:sldId id="291" r:id="rId62"/>
    <p:sldId id="292" r:id="rId63"/>
    <p:sldId id="294" r:id="rId64"/>
    <p:sldId id="279"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313A6"/>
    <a:srgbClr val="DA0000"/>
    <a:srgbClr val="F2F2F2"/>
    <a:srgbClr val="0AB3C3"/>
    <a:srgbClr val="450090"/>
    <a:srgbClr val="8313A5"/>
    <a:srgbClr val="E3008E"/>
    <a:srgbClr val="0050D3"/>
    <a:srgbClr val="ED1C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3" autoAdjust="0"/>
    <p:restoredTop sz="94673" autoAdjust="0"/>
  </p:normalViewPr>
  <p:slideViewPr>
    <p:cSldViewPr snapToGrid="0">
      <p:cViewPr varScale="1">
        <p:scale>
          <a:sx n="84" d="100"/>
          <a:sy n="84" d="100"/>
        </p:scale>
        <p:origin x="51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dPt>
            <c:idx val="0"/>
            <c:bubble3D val="0"/>
            <c:spPr>
              <a:solidFill>
                <a:schemeClr val="accent1">
                  <a:shade val="65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Pt>
            <c:idx val="1"/>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Pt>
            <c:idx val="2"/>
            <c:bubble3D val="0"/>
            <c:spPr>
              <a:solidFill>
                <a:schemeClr val="accent1">
                  <a:tint val="65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Lbls>
            <c:dLbl>
              <c:idx val="0"/>
              <c:layout>
                <c:manualLayout>
                  <c:x val="-0.1821471652593486"/>
                  <c:y val="-9.7055978831708925E-2"/>
                </c:manualLayout>
              </c:layout>
              <c:spPr>
                <a:noFill/>
                <a:ln>
                  <a:noFill/>
                </a:ln>
                <a:effectLst/>
              </c:spPr>
              <c:txPr>
                <a:bodyPr rot="0" spcFirstLastPara="1" vertOverflow="ellipsis" vert="horz" wrap="square" lIns="38100" tIns="19050" rIns="38100" bIns="19050" anchor="ctr" anchorCtr="1">
                  <a:spAutoFit/>
                </a:bodyPr>
                <a:lstStyle/>
                <a:p>
                  <a:pPr>
                    <a:defRPr sz="1800" b="1" i="0" u="none" strike="noStrike" kern="1200" spc="0" baseline="0">
                      <a:solidFill>
                        <a:schemeClr val="bg1"/>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2597587454764777"/>
                      <c:h val="0.18227112824594929"/>
                    </c:manualLayout>
                  </c15:layout>
                </c:ext>
              </c:extLst>
            </c:dLbl>
            <c:dLbl>
              <c:idx val="1"/>
              <c:layout>
                <c:manualLayout>
                  <c:x val="0.21954161640530759"/>
                  <c:y val="-0.13199613121112411"/>
                </c:manualLayout>
              </c:layout>
              <c:spPr>
                <a:noFill/>
                <a:ln>
                  <a:noFill/>
                </a:ln>
                <a:effectLst/>
              </c:spPr>
              <c:txPr>
                <a:bodyPr rot="0" spcFirstLastPara="1" vertOverflow="ellipsis" vert="horz" wrap="square" lIns="38100" tIns="19050" rIns="38100" bIns="19050" anchor="ctr" anchorCtr="1">
                  <a:spAutoFit/>
                </a:bodyPr>
                <a:lstStyle/>
                <a:p>
                  <a:pPr>
                    <a:defRPr sz="1800" b="1" i="0" u="none" strike="noStrike" kern="1200" spc="0" baseline="0">
                      <a:solidFill>
                        <a:schemeClr val="bg1"/>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extLst>
            </c:dLbl>
            <c:dLbl>
              <c:idx val="2"/>
              <c:layout>
                <c:manualLayout>
                  <c:x val="6.9963811821471614E-2"/>
                  <c:y val="0.10482045713824562"/>
                </c:manualLayout>
              </c:layout>
              <c:spPr>
                <a:noFill/>
                <a:ln>
                  <a:noFill/>
                </a:ln>
                <a:effectLst/>
              </c:spPr>
              <c:txPr>
                <a:bodyPr rot="0" spcFirstLastPara="1" vertOverflow="ellipsis" vert="horz" wrap="square" lIns="38100" tIns="19050" rIns="38100" bIns="19050" anchor="ctr" anchorCtr="1">
                  <a:spAutoFit/>
                </a:bodyPr>
                <a:lstStyle/>
                <a:p>
                  <a:pPr>
                    <a:defRPr sz="1800" b="1" i="0" u="none" strike="noStrike" kern="1200" spc="0" baseline="0">
                      <a:solidFill>
                        <a:schemeClr val="bg1"/>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800" b="1" i="0" u="none" strike="noStrike" kern="1200" spc="0" baseline="0">
                    <a:solidFill>
                      <a:schemeClr val="bg1"/>
                    </a:solidFill>
                    <a:latin typeface="+mn-lt"/>
                    <a:ea typeface="+mn-ea"/>
                    <a:cs typeface="+mn-cs"/>
                  </a:defRPr>
                </a:pPr>
                <a:endParaRPr lang="en-US"/>
              </a:p>
            </c:tx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ShaderLab</c:v>
                </c:pt>
                <c:pt idx="1">
                  <c:v>C#</c:v>
                </c:pt>
                <c:pt idx="2">
                  <c:v>HLSL</c:v>
                </c:pt>
              </c:strCache>
            </c:strRef>
          </c:cat>
          <c:val>
            <c:numRef>
              <c:f>Sheet1!$B$2:$B$4</c:f>
              <c:numCache>
                <c:formatCode>General</c:formatCode>
                <c:ptCount val="3"/>
                <c:pt idx="0">
                  <c:v>54.4</c:v>
                </c:pt>
                <c:pt idx="1">
                  <c:v>41.1</c:v>
                </c:pt>
                <c:pt idx="2">
                  <c:v>8.5</c:v>
                </c:pt>
              </c:numCache>
            </c:numRef>
          </c:val>
        </c:ser>
        <c:dLbls>
          <c:dLblPos val="outEnd"/>
          <c:showLegendKey val="0"/>
          <c:showVal val="0"/>
          <c:showCatName val="1"/>
          <c:showSerName val="0"/>
          <c:showPercent val="0"/>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png"/><Relationship Id="rId1" Type="http://schemas.openxmlformats.org/officeDocument/2006/relationships/image" Target="../media/image42.png"/></Relationships>
</file>

<file path=ppt/diagrams/colors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138266-DBD7-4F12-B807-EF29A5766A09}" type="doc">
      <dgm:prSet loTypeId="urn:microsoft.com/office/officeart/2005/8/layout/vList4" loCatId="picture" qsTypeId="urn:microsoft.com/office/officeart/2005/8/quickstyle/simple1" qsCatId="simple" csTypeId="urn:microsoft.com/office/officeart/2005/8/colors/accent5_1" csCatId="accent5" phldr="1"/>
      <dgm:spPr/>
      <dgm:t>
        <a:bodyPr/>
        <a:lstStyle/>
        <a:p>
          <a:endParaRPr lang="en-IN"/>
        </a:p>
      </dgm:t>
    </dgm:pt>
    <dgm:pt modelId="{7796A61A-DCE1-460F-9988-EBB0BC516364}">
      <dgm:prSet phldrT="[Text]"/>
      <dgm:spPr/>
      <dgm:t>
        <a:bodyPr/>
        <a:lstStyle/>
        <a:p>
          <a:r>
            <a:rPr lang="en-IN" dirty="0" smtClean="0"/>
            <a:t>Mnist Database - Digits </a:t>
          </a:r>
          <a:endParaRPr lang="en-IN" dirty="0"/>
        </a:p>
      </dgm:t>
    </dgm:pt>
    <dgm:pt modelId="{7F6E241D-5ECB-45C7-89A7-C2BBFC779B2B}" type="parTrans" cxnId="{49B8E3BC-136E-4674-8F64-B1A721FE84E9}">
      <dgm:prSet/>
      <dgm:spPr/>
      <dgm:t>
        <a:bodyPr/>
        <a:lstStyle/>
        <a:p>
          <a:endParaRPr lang="en-IN"/>
        </a:p>
      </dgm:t>
    </dgm:pt>
    <dgm:pt modelId="{9919C9D6-6BAE-44DB-8440-8A521767EDC0}" type="sibTrans" cxnId="{49B8E3BC-136E-4674-8F64-B1A721FE84E9}">
      <dgm:prSet/>
      <dgm:spPr/>
      <dgm:t>
        <a:bodyPr/>
        <a:lstStyle/>
        <a:p>
          <a:endParaRPr lang="en-IN"/>
        </a:p>
      </dgm:t>
    </dgm:pt>
    <dgm:pt modelId="{D58336CA-EB92-4B21-8D6B-E2298584E3EC}">
      <dgm:prSet phldrT="[Text]"/>
      <dgm:spPr/>
      <dgm:t>
        <a:bodyPr/>
        <a:lstStyle/>
        <a:p>
          <a:r>
            <a:rPr lang="en-IN" dirty="0" smtClean="0"/>
            <a:t>Sometimes it Identifies 1 as digit 7 because of shape.</a:t>
          </a:r>
          <a:endParaRPr lang="en-IN" dirty="0"/>
        </a:p>
      </dgm:t>
    </dgm:pt>
    <dgm:pt modelId="{99E3E6DD-24EF-4C44-9A4A-90171D77D4A4}" type="parTrans" cxnId="{C25AEDEE-058B-4228-96D9-471BFBA7E6E4}">
      <dgm:prSet/>
      <dgm:spPr/>
      <dgm:t>
        <a:bodyPr/>
        <a:lstStyle/>
        <a:p>
          <a:endParaRPr lang="en-IN"/>
        </a:p>
      </dgm:t>
    </dgm:pt>
    <dgm:pt modelId="{6DAA6274-802E-4905-9160-EA78CA96132C}" type="sibTrans" cxnId="{C25AEDEE-058B-4228-96D9-471BFBA7E6E4}">
      <dgm:prSet/>
      <dgm:spPr/>
      <dgm:t>
        <a:bodyPr/>
        <a:lstStyle/>
        <a:p>
          <a:endParaRPr lang="en-IN"/>
        </a:p>
      </dgm:t>
    </dgm:pt>
    <dgm:pt modelId="{97CB8E1E-BEE8-4E65-A011-A3553621084E}">
      <dgm:prSet phldrT="[Text]"/>
      <dgm:spPr/>
      <dgm:t>
        <a:bodyPr/>
        <a:lstStyle/>
        <a:p>
          <a:r>
            <a:rPr lang="en-IN" dirty="0" smtClean="0"/>
            <a:t>Mirror numbers/rotated numbers are creating complexity.</a:t>
          </a:r>
          <a:endParaRPr lang="en-IN" dirty="0"/>
        </a:p>
      </dgm:t>
    </dgm:pt>
    <dgm:pt modelId="{4ACF936E-1BB2-433F-BF36-54EB7D0E6345}" type="parTrans" cxnId="{214A9647-FBC2-4620-8626-D5806E215796}">
      <dgm:prSet/>
      <dgm:spPr/>
      <dgm:t>
        <a:bodyPr/>
        <a:lstStyle/>
        <a:p>
          <a:endParaRPr lang="en-IN"/>
        </a:p>
      </dgm:t>
    </dgm:pt>
    <dgm:pt modelId="{FCE9E23E-551D-45FE-9EAE-330222AA761E}" type="sibTrans" cxnId="{214A9647-FBC2-4620-8626-D5806E215796}">
      <dgm:prSet/>
      <dgm:spPr/>
      <dgm:t>
        <a:bodyPr/>
        <a:lstStyle/>
        <a:p>
          <a:endParaRPr lang="en-IN"/>
        </a:p>
      </dgm:t>
    </dgm:pt>
    <dgm:pt modelId="{690A9CC9-6C24-470C-8213-6D2DC09C2609}">
      <dgm:prSet phldrT="[Text]"/>
      <dgm:spPr/>
      <dgm:t>
        <a:bodyPr/>
        <a:lstStyle/>
        <a:p>
          <a:r>
            <a:rPr lang="en-IN" dirty="0" smtClean="0"/>
            <a:t>Doodles</a:t>
          </a:r>
          <a:endParaRPr lang="en-IN" dirty="0"/>
        </a:p>
      </dgm:t>
    </dgm:pt>
    <dgm:pt modelId="{DABDBFC1-9A2F-48F0-8DC7-A79AA1594F96}" type="parTrans" cxnId="{B53D664F-F6C3-4777-B434-813EFFBB6C28}">
      <dgm:prSet/>
      <dgm:spPr/>
      <dgm:t>
        <a:bodyPr/>
        <a:lstStyle/>
        <a:p>
          <a:endParaRPr lang="en-IN"/>
        </a:p>
      </dgm:t>
    </dgm:pt>
    <dgm:pt modelId="{573F2775-9D4C-490F-9900-E013E5BDA9DC}" type="sibTrans" cxnId="{B53D664F-F6C3-4777-B434-813EFFBB6C28}">
      <dgm:prSet/>
      <dgm:spPr/>
      <dgm:t>
        <a:bodyPr/>
        <a:lstStyle/>
        <a:p>
          <a:endParaRPr lang="en-IN"/>
        </a:p>
      </dgm:t>
    </dgm:pt>
    <dgm:pt modelId="{DA1AF164-A324-466F-8C72-ABFBFB565876}">
      <dgm:prSet phldrT="[Text]"/>
      <dgm:spPr/>
      <dgm:t>
        <a:bodyPr/>
        <a:lstStyle/>
        <a:p>
          <a:r>
            <a:rPr lang="en-IN" dirty="0" smtClean="0"/>
            <a:t>Few minor changes in drawing results different output.</a:t>
          </a:r>
          <a:endParaRPr lang="en-IN" dirty="0"/>
        </a:p>
      </dgm:t>
    </dgm:pt>
    <dgm:pt modelId="{988B0AE9-90D1-4245-AD3B-4BF68ACAD87D}" type="parTrans" cxnId="{7458FD11-49A9-48E9-97A1-2AEF77E35323}">
      <dgm:prSet/>
      <dgm:spPr/>
      <dgm:t>
        <a:bodyPr/>
        <a:lstStyle/>
        <a:p>
          <a:endParaRPr lang="en-IN"/>
        </a:p>
      </dgm:t>
    </dgm:pt>
    <dgm:pt modelId="{4FE0123D-C328-4468-A774-A46845F41012}" type="sibTrans" cxnId="{7458FD11-49A9-48E9-97A1-2AEF77E35323}">
      <dgm:prSet/>
      <dgm:spPr/>
      <dgm:t>
        <a:bodyPr/>
        <a:lstStyle/>
        <a:p>
          <a:endParaRPr lang="en-IN"/>
        </a:p>
      </dgm:t>
    </dgm:pt>
    <dgm:pt modelId="{3CF99F38-A556-403A-939E-F7C1D86207FC}">
      <dgm:prSet phldrT="[Text]"/>
      <dgm:spPr/>
      <dgm:t>
        <a:bodyPr/>
        <a:lstStyle/>
        <a:p>
          <a:r>
            <a:rPr lang="en-IN" dirty="0" smtClean="0"/>
            <a:t>Unpredictable drawings has unknown random output.</a:t>
          </a:r>
          <a:endParaRPr lang="en-IN" dirty="0"/>
        </a:p>
      </dgm:t>
    </dgm:pt>
    <dgm:pt modelId="{82382A23-41E4-402B-A68E-58326AB9AE4A}" type="parTrans" cxnId="{18D2695F-71FF-4B08-B95C-A50B131262E4}">
      <dgm:prSet/>
      <dgm:spPr/>
      <dgm:t>
        <a:bodyPr/>
        <a:lstStyle/>
        <a:p>
          <a:endParaRPr lang="en-IN"/>
        </a:p>
      </dgm:t>
    </dgm:pt>
    <dgm:pt modelId="{7F79404B-AC0A-4C24-B76B-69A3AD941417}" type="sibTrans" cxnId="{18D2695F-71FF-4B08-B95C-A50B131262E4}">
      <dgm:prSet/>
      <dgm:spPr/>
      <dgm:t>
        <a:bodyPr/>
        <a:lstStyle/>
        <a:p>
          <a:endParaRPr lang="en-IN"/>
        </a:p>
      </dgm:t>
    </dgm:pt>
    <dgm:pt modelId="{068FD54C-1BD4-400C-9C56-B83E129CBEEE}">
      <dgm:prSet phldrT="[Text]"/>
      <dgm:spPr/>
      <dgm:t>
        <a:bodyPr/>
        <a:lstStyle/>
        <a:p>
          <a:r>
            <a:rPr lang="en-IN" dirty="0" smtClean="0"/>
            <a:t>Cifar-10 Dataset</a:t>
          </a:r>
          <a:endParaRPr lang="en-IN" dirty="0"/>
        </a:p>
      </dgm:t>
    </dgm:pt>
    <dgm:pt modelId="{0A121A51-4E0F-4612-BE34-1DA9D7089B11}" type="parTrans" cxnId="{6B0B0C44-17FB-44B9-A15F-EBD66DD6856A}">
      <dgm:prSet/>
      <dgm:spPr/>
      <dgm:t>
        <a:bodyPr/>
        <a:lstStyle/>
        <a:p>
          <a:endParaRPr lang="en-IN"/>
        </a:p>
      </dgm:t>
    </dgm:pt>
    <dgm:pt modelId="{845639D2-46D5-4695-8F44-319A678B9D6C}" type="sibTrans" cxnId="{6B0B0C44-17FB-44B9-A15F-EBD66DD6856A}">
      <dgm:prSet/>
      <dgm:spPr/>
      <dgm:t>
        <a:bodyPr/>
        <a:lstStyle/>
        <a:p>
          <a:endParaRPr lang="en-IN"/>
        </a:p>
      </dgm:t>
    </dgm:pt>
    <dgm:pt modelId="{FB0E1F6A-7178-4AF7-8D68-580E1FCCEFEC}">
      <dgm:prSet phldrT="[Text]"/>
      <dgm:spPr/>
      <dgm:t>
        <a:bodyPr/>
        <a:lstStyle/>
        <a:p>
          <a:r>
            <a:rPr lang="en-IN" dirty="0" smtClean="0"/>
            <a:t>Many times it cant predictable because of colour seizure.</a:t>
          </a:r>
          <a:endParaRPr lang="en-IN" dirty="0"/>
        </a:p>
      </dgm:t>
    </dgm:pt>
    <dgm:pt modelId="{D1A99161-5983-4DC5-BD30-287B3B932143}" type="parTrans" cxnId="{80F71921-0586-4A11-B174-6A6A32894971}">
      <dgm:prSet/>
      <dgm:spPr/>
      <dgm:t>
        <a:bodyPr/>
        <a:lstStyle/>
        <a:p>
          <a:endParaRPr lang="en-IN"/>
        </a:p>
      </dgm:t>
    </dgm:pt>
    <dgm:pt modelId="{F4400D8B-6637-46D5-B6CB-5A9589D6AF16}" type="sibTrans" cxnId="{80F71921-0586-4A11-B174-6A6A32894971}">
      <dgm:prSet/>
      <dgm:spPr/>
      <dgm:t>
        <a:bodyPr/>
        <a:lstStyle/>
        <a:p>
          <a:endParaRPr lang="en-IN"/>
        </a:p>
      </dgm:t>
    </dgm:pt>
    <dgm:pt modelId="{587F0EE6-1F3E-497B-8B92-D78ECB65DEC7}">
      <dgm:prSet phldrT="[Text]"/>
      <dgm:spPr/>
      <dgm:t>
        <a:bodyPr/>
        <a:lstStyle/>
        <a:p>
          <a:r>
            <a:rPr lang="en-IN" dirty="0" smtClean="0"/>
            <a:t>Dark shaded images are not recognized easily.</a:t>
          </a:r>
          <a:endParaRPr lang="en-IN" dirty="0"/>
        </a:p>
      </dgm:t>
    </dgm:pt>
    <dgm:pt modelId="{72A8B499-C6F4-4156-82D9-6D1D914294ED}" type="parTrans" cxnId="{0A9A284E-B791-4B5E-BE8D-8E0DE02EB748}">
      <dgm:prSet/>
      <dgm:spPr/>
      <dgm:t>
        <a:bodyPr/>
        <a:lstStyle/>
        <a:p>
          <a:endParaRPr lang="en-IN"/>
        </a:p>
      </dgm:t>
    </dgm:pt>
    <dgm:pt modelId="{E9593013-07BD-4C04-B13C-F063D54D3D8E}" type="sibTrans" cxnId="{0A9A284E-B791-4B5E-BE8D-8E0DE02EB748}">
      <dgm:prSet/>
      <dgm:spPr/>
      <dgm:t>
        <a:bodyPr/>
        <a:lstStyle/>
        <a:p>
          <a:endParaRPr lang="en-IN"/>
        </a:p>
      </dgm:t>
    </dgm:pt>
    <dgm:pt modelId="{3B7F7809-EB76-4D9D-8D0E-1DFE3F8D43E2}" type="pres">
      <dgm:prSet presAssocID="{69138266-DBD7-4F12-B807-EF29A5766A09}" presName="linear" presStyleCnt="0">
        <dgm:presLayoutVars>
          <dgm:dir/>
          <dgm:resizeHandles val="exact"/>
        </dgm:presLayoutVars>
      </dgm:prSet>
      <dgm:spPr/>
      <dgm:t>
        <a:bodyPr/>
        <a:lstStyle/>
        <a:p>
          <a:endParaRPr lang="en-IN"/>
        </a:p>
      </dgm:t>
    </dgm:pt>
    <dgm:pt modelId="{85FD8594-2C03-48D6-BD6E-9A6608AFD030}" type="pres">
      <dgm:prSet presAssocID="{7796A61A-DCE1-460F-9988-EBB0BC516364}" presName="comp" presStyleCnt="0"/>
      <dgm:spPr/>
    </dgm:pt>
    <dgm:pt modelId="{79F8D950-0A22-4266-B74A-4F645F5AF3AB}" type="pres">
      <dgm:prSet presAssocID="{7796A61A-DCE1-460F-9988-EBB0BC516364}" presName="box" presStyleLbl="node1" presStyleIdx="0" presStyleCnt="3" custLinFactNeighborX="5759" custLinFactNeighborY="-40525"/>
      <dgm:spPr/>
      <dgm:t>
        <a:bodyPr/>
        <a:lstStyle/>
        <a:p>
          <a:endParaRPr lang="en-IN"/>
        </a:p>
      </dgm:t>
    </dgm:pt>
    <dgm:pt modelId="{84C5E883-ABD2-46E5-B25E-83C724BBB3BE}" type="pres">
      <dgm:prSet presAssocID="{7796A61A-DCE1-460F-9988-EBB0BC516364}" presName="img"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5000" r="-5000"/>
          </a:stretch>
        </a:blipFill>
      </dgm:spPr>
      <dgm:t>
        <a:bodyPr/>
        <a:lstStyle/>
        <a:p>
          <a:endParaRPr lang="en-IN"/>
        </a:p>
      </dgm:t>
    </dgm:pt>
    <dgm:pt modelId="{A3745D5F-816F-4F4A-B371-E99C9E33A082}" type="pres">
      <dgm:prSet presAssocID="{7796A61A-DCE1-460F-9988-EBB0BC516364}" presName="text" presStyleLbl="node1" presStyleIdx="0" presStyleCnt="3">
        <dgm:presLayoutVars>
          <dgm:bulletEnabled val="1"/>
        </dgm:presLayoutVars>
      </dgm:prSet>
      <dgm:spPr/>
      <dgm:t>
        <a:bodyPr/>
        <a:lstStyle/>
        <a:p>
          <a:endParaRPr lang="en-IN"/>
        </a:p>
      </dgm:t>
    </dgm:pt>
    <dgm:pt modelId="{4558D401-D6B6-4D28-8294-BC66B55E54ED}" type="pres">
      <dgm:prSet presAssocID="{9919C9D6-6BAE-44DB-8440-8A521767EDC0}" presName="spacer" presStyleCnt="0"/>
      <dgm:spPr/>
    </dgm:pt>
    <dgm:pt modelId="{1188FFAC-31F3-4512-BAB8-78F28254F692}" type="pres">
      <dgm:prSet presAssocID="{690A9CC9-6C24-470C-8213-6D2DC09C2609}" presName="comp" presStyleCnt="0"/>
      <dgm:spPr/>
    </dgm:pt>
    <dgm:pt modelId="{349EB259-3C99-41FA-93C7-B82E3CC9549F}" type="pres">
      <dgm:prSet presAssocID="{690A9CC9-6C24-470C-8213-6D2DC09C2609}" presName="box" presStyleLbl="node1" presStyleIdx="1" presStyleCnt="3"/>
      <dgm:spPr/>
      <dgm:t>
        <a:bodyPr/>
        <a:lstStyle/>
        <a:p>
          <a:endParaRPr lang="en-IN"/>
        </a:p>
      </dgm:t>
    </dgm:pt>
    <dgm:pt modelId="{DE1B1342-63D6-43A3-9FBE-C7C41DEDA74F}" type="pres">
      <dgm:prSet presAssocID="{690A9CC9-6C24-470C-8213-6D2DC09C2609}" presName="img"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24000" b="-24000"/>
          </a:stretch>
        </a:blipFill>
      </dgm:spPr>
    </dgm:pt>
    <dgm:pt modelId="{47FE2F3D-F736-4192-8EC2-558FDDB36EAC}" type="pres">
      <dgm:prSet presAssocID="{690A9CC9-6C24-470C-8213-6D2DC09C2609}" presName="text" presStyleLbl="node1" presStyleIdx="1" presStyleCnt="3">
        <dgm:presLayoutVars>
          <dgm:bulletEnabled val="1"/>
        </dgm:presLayoutVars>
      </dgm:prSet>
      <dgm:spPr/>
      <dgm:t>
        <a:bodyPr/>
        <a:lstStyle/>
        <a:p>
          <a:endParaRPr lang="en-IN"/>
        </a:p>
      </dgm:t>
    </dgm:pt>
    <dgm:pt modelId="{4920E7A2-42D9-4C19-BDD3-5D0627812571}" type="pres">
      <dgm:prSet presAssocID="{573F2775-9D4C-490F-9900-E013E5BDA9DC}" presName="spacer" presStyleCnt="0"/>
      <dgm:spPr/>
    </dgm:pt>
    <dgm:pt modelId="{0651A162-A3F1-4ED2-AAB1-9F97BA260554}" type="pres">
      <dgm:prSet presAssocID="{068FD54C-1BD4-400C-9C56-B83E129CBEEE}" presName="comp" presStyleCnt="0"/>
      <dgm:spPr/>
    </dgm:pt>
    <dgm:pt modelId="{E16031E9-B4C0-40EB-88AC-7150BDE0E860}" type="pres">
      <dgm:prSet presAssocID="{068FD54C-1BD4-400C-9C56-B83E129CBEEE}" presName="box" presStyleLbl="node1" presStyleIdx="2" presStyleCnt="3"/>
      <dgm:spPr/>
      <dgm:t>
        <a:bodyPr/>
        <a:lstStyle/>
        <a:p>
          <a:endParaRPr lang="en-IN"/>
        </a:p>
      </dgm:t>
    </dgm:pt>
    <dgm:pt modelId="{DC932CE4-17E4-4456-A575-A396AB434CE4}" type="pres">
      <dgm:prSet presAssocID="{068FD54C-1BD4-400C-9C56-B83E129CBEEE}" presName="img"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24000" b="-24000"/>
          </a:stretch>
        </a:blipFill>
      </dgm:spPr>
    </dgm:pt>
    <dgm:pt modelId="{DD601981-C0D1-421B-99D2-6080DC82D00D}" type="pres">
      <dgm:prSet presAssocID="{068FD54C-1BD4-400C-9C56-B83E129CBEEE}" presName="text" presStyleLbl="node1" presStyleIdx="2" presStyleCnt="3">
        <dgm:presLayoutVars>
          <dgm:bulletEnabled val="1"/>
        </dgm:presLayoutVars>
      </dgm:prSet>
      <dgm:spPr/>
      <dgm:t>
        <a:bodyPr/>
        <a:lstStyle/>
        <a:p>
          <a:endParaRPr lang="en-IN"/>
        </a:p>
      </dgm:t>
    </dgm:pt>
  </dgm:ptLst>
  <dgm:cxnLst>
    <dgm:cxn modelId="{D841F9A0-DFE7-4ADA-A2D4-F43E6EBF1074}" type="presOf" srcId="{3CF99F38-A556-403A-939E-F7C1D86207FC}" destId="{349EB259-3C99-41FA-93C7-B82E3CC9549F}" srcOrd="0" destOrd="2" presId="urn:microsoft.com/office/officeart/2005/8/layout/vList4"/>
    <dgm:cxn modelId="{DCF1CDAE-3804-46DD-86DC-96433757A724}" type="presOf" srcId="{D58336CA-EB92-4B21-8D6B-E2298584E3EC}" destId="{79F8D950-0A22-4266-B74A-4F645F5AF3AB}" srcOrd="0" destOrd="1" presId="urn:microsoft.com/office/officeart/2005/8/layout/vList4"/>
    <dgm:cxn modelId="{BC58EF28-9300-415B-8761-5A69A890F9AF}" type="presOf" srcId="{DA1AF164-A324-466F-8C72-ABFBFB565876}" destId="{47FE2F3D-F736-4192-8EC2-558FDDB36EAC}" srcOrd="1" destOrd="1" presId="urn:microsoft.com/office/officeart/2005/8/layout/vList4"/>
    <dgm:cxn modelId="{6057A6C4-8759-4E3D-BEF9-A9B82A4EC953}" type="presOf" srcId="{587F0EE6-1F3E-497B-8B92-D78ECB65DEC7}" destId="{E16031E9-B4C0-40EB-88AC-7150BDE0E860}" srcOrd="0" destOrd="2" presId="urn:microsoft.com/office/officeart/2005/8/layout/vList4"/>
    <dgm:cxn modelId="{FCDA21E0-73CD-42F4-B697-BB13EC68EF41}" type="presOf" srcId="{97CB8E1E-BEE8-4E65-A011-A3553621084E}" destId="{79F8D950-0A22-4266-B74A-4F645F5AF3AB}" srcOrd="0" destOrd="2" presId="urn:microsoft.com/office/officeart/2005/8/layout/vList4"/>
    <dgm:cxn modelId="{34499BDE-FD79-40B3-993A-240FC47791F8}" type="presOf" srcId="{587F0EE6-1F3E-497B-8B92-D78ECB65DEC7}" destId="{DD601981-C0D1-421B-99D2-6080DC82D00D}" srcOrd="1" destOrd="2" presId="urn:microsoft.com/office/officeart/2005/8/layout/vList4"/>
    <dgm:cxn modelId="{B53D664F-F6C3-4777-B434-813EFFBB6C28}" srcId="{69138266-DBD7-4F12-B807-EF29A5766A09}" destId="{690A9CC9-6C24-470C-8213-6D2DC09C2609}" srcOrd="1" destOrd="0" parTransId="{DABDBFC1-9A2F-48F0-8DC7-A79AA1594F96}" sibTransId="{573F2775-9D4C-490F-9900-E013E5BDA9DC}"/>
    <dgm:cxn modelId="{6B0B0C44-17FB-44B9-A15F-EBD66DD6856A}" srcId="{69138266-DBD7-4F12-B807-EF29A5766A09}" destId="{068FD54C-1BD4-400C-9C56-B83E129CBEEE}" srcOrd="2" destOrd="0" parTransId="{0A121A51-4E0F-4612-BE34-1DA9D7089B11}" sibTransId="{845639D2-46D5-4695-8F44-319A678B9D6C}"/>
    <dgm:cxn modelId="{4B428284-6A18-4C23-9A1F-642E15A0B415}" type="presOf" srcId="{3CF99F38-A556-403A-939E-F7C1D86207FC}" destId="{47FE2F3D-F736-4192-8EC2-558FDDB36EAC}" srcOrd="1" destOrd="2" presId="urn:microsoft.com/office/officeart/2005/8/layout/vList4"/>
    <dgm:cxn modelId="{7458FD11-49A9-48E9-97A1-2AEF77E35323}" srcId="{690A9CC9-6C24-470C-8213-6D2DC09C2609}" destId="{DA1AF164-A324-466F-8C72-ABFBFB565876}" srcOrd="0" destOrd="0" parTransId="{988B0AE9-90D1-4245-AD3B-4BF68ACAD87D}" sibTransId="{4FE0123D-C328-4468-A774-A46845F41012}"/>
    <dgm:cxn modelId="{848D24E7-8DDB-425A-A0D0-E050E62AD791}" type="presOf" srcId="{DA1AF164-A324-466F-8C72-ABFBFB565876}" destId="{349EB259-3C99-41FA-93C7-B82E3CC9549F}" srcOrd="0" destOrd="1" presId="urn:microsoft.com/office/officeart/2005/8/layout/vList4"/>
    <dgm:cxn modelId="{F06C1858-02AF-43DE-97F7-4B49DD82FC3D}" type="presOf" srcId="{FB0E1F6A-7178-4AF7-8D68-580E1FCCEFEC}" destId="{E16031E9-B4C0-40EB-88AC-7150BDE0E860}" srcOrd="0" destOrd="1" presId="urn:microsoft.com/office/officeart/2005/8/layout/vList4"/>
    <dgm:cxn modelId="{49B8E3BC-136E-4674-8F64-B1A721FE84E9}" srcId="{69138266-DBD7-4F12-B807-EF29A5766A09}" destId="{7796A61A-DCE1-460F-9988-EBB0BC516364}" srcOrd="0" destOrd="0" parTransId="{7F6E241D-5ECB-45C7-89A7-C2BBFC779B2B}" sibTransId="{9919C9D6-6BAE-44DB-8440-8A521767EDC0}"/>
    <dgm:cxn modelId="{92BAA4A6-0446-455F-9A13-F83C40C38924}" type="presOf" srcId="{FB0E1F6A-7178-4AF7-8D68-580E1FCCEFEC}" destId="{DD601981-C0D1-421B-99D2-6080DC82D00D}" srcOrd="1" destOrd="1" presId="urn:microsoft.com/office/officeart/2005/8/layout/vList4"/>
    <dgm:cxn modelId="{18D2695F-71FF-4B08-B95C-A50B131262E4}" srcId="{690A9CC9-6C24-470C-8213-6D2DC09C2609}" destId="{3CF99F38-A556-403A-939E-F7C1D86207FC}" srcOrd="1" destOrd="0" parTransId="{82382A23-41E4-402B-A68E-58326AB9AE4A}" sibTransId="{7F79404B-AC0A-4C24-B76B-69A3AD941417}"/>
    <dgm:cxn modelId="{214A9647-FBC2-4620-8626-D5806E215796}" srcId="{7796A61A-DCE1-460F-9988-EBB0BC516364}" destId="{97CB8E1E-BEE8-4E65-A011-A3553621084E}" srcOrd="1" destOrd="0" parTransId="{4ACF936E-1BB2-433F-BF36-54EB7D0E6345}" sibTransId="{FCE9E23E-551D-45FE-9EAE-330222AA761E}"/>
    <dgm:cxn modelId="{0A9A284E-B791-4B5E-BE8D-8E0DE02EB748}" srcId="{068FD54C-1BD4-400C-9C56-B83E129CBEEE}" destId="{587F0EE6-1F3E-497B-8B92-D78ECB65DEC7}" srcOrd="1" destOrd="0" parTransId="{72A8B499-C6F4-4156-82D9-6D1D914294ED}" sibTransId="{E9593013-07BD-4C04-B13C-F063D54D3D8E}"/>
    <dgm:cxn modelId="{4A204672-23B0-4ACF-964B-3A74A7CD1ABC}" type="presOf" srcId="{068FD54C-1BD4-400C-9C56-B83E129CBEEE}" destId="{DD601981-C0D1-421B-99D2-6080DC82D00D}" srcOrd="1" destOrd="0" presId="urn:microsoft.com/office/officeart/2005/8/layout/vList4"/>
    <dgm:cxn modelId="{45FB3240-AF52-4000-8201-486CD540130E}" type="presOf" srcId="{068FD54C-1BD4-400C-9C56-B83E129CBEEE}" destId="{E16031E9-B4C0-40EB-88AC-7150BDE0E860}" srcOrd="0" destOrd="0" presId="urn:microsoft.com/office/officeart/2005/8/layout/vList4"/>
    <dgm:cxn modelId="{80063088-CB86-4877-8799-DB271FF485E9}" type="presOf" srcId="{97CB8E1E-BEE8-4E65-A011-A3553621084E}" destId="{A3745D5F-816F-4F4A-B371-E99C9E33A082}" srcOrd="1" destOrd="2" presId="urn:microsoft.com/office/officeart/2005/8/layout/vList4"/>
    <dgm:cxn modelId="{344FEE5B-AAB9-4C38-9209-54C82BA8DC55}" type="presOf" srcId="{7796A61A-DCE1-460F-9988-EBB0BC516364}" destId="{A3745D5F-816F-4F4A-B371-E99C9E33A082}" srcOrd="1" destOrd="0" presId="urn:microsoft.com/office/officeart/2005/8/layout/vList4"/>
    <dgm:cxn modelId="{80F71921-0586-4A11-B174-6A6A32894971}" srcId="{068FD54C-1BD4-400C-9C56-B83E129CBEEE}" destId="{FB0E1F6A-7178-4AF7-8D68-580E1FCCEFEC}" srcOrd="0" destOrd="0" parTransId="{D1A99161-5983-4DC5-BD30-287B3B932143}" sibTransId="{F4400D8B-6637-46D5-B6CB-5A9589D6AF16}"/>
    <dgm:cxn modelId="{C25AEDEE-058B-4228-96D9-471BFBA7E6E4}" srcId="{7796A61A-DCE1-460F-9988-EBB0BC516364}" destId="{D58336CA-EB92-4B21-8D6B-E2298584E3EC}" srcOrd="0" destOrd="0" parTransId="{99E3E6DD-24EF-4C44-9A4A-90171D77D4A4}" sibTransId="{6DAA6274-802E-4905-9160-EA78CA96132C}"/>
    <dgm:cxn modelId="{0C427463-B08C-440D-87F4-050AC554396E}" type="presOf" srcId="{7796A61A-DCE1-460F-9988-EBB0BC516364}" destId="{79F8D950-0A22-4266-B74A-4F645F5AF3AB}" srcOrd="0" destOrd="0" presId="urn:microsoft.com/office/officeart/2005/8/layout/vList4"/>
    <dgm:cxn modelId="{029CFF18-385A-43B3-8534-CFFB66D43F11}" type="presOf" srcId="{69138266-DBD7-4F12-B807-EF29A5766A09}" destId="{3B7F7809-EB76-4D9D-8D0E-1DFE3F8D43E2}" srcOrd="0" destOrd="0" presId="urn:microsoft.com/office/officeart/2005/8/layout/vList4"/>
    <dgm:cxn modelId="{2E17F1C2-92C3-411A-A742-0CAE14EFAC00}" type="presOf" srcId="{690A9CC9-6C24-470C-8213-6D2DC09C2609}" destId="{349EB259-3C99-41FA-93C7-B82E3CC9549F}" srcOrd="0" destOrd="0" presId="urn:microsoft.com/office/officeart/2005/8/layout/vList4"/>
    <dgm:cxn modelId="{74A48236-91D6-4E7A-A626-8D2E1983C314}" type="presOf" srcId="{D58336CA-EB92-4B21-8D6B-E2298584E3EC}" destId="{A3745D5F-816F-4F4A-B371-E99C9E33A082}" srcOrd="1" destOrd="1" presId="urn:microsoft.com/office/officeart/2005/8/layout/vList4"/>
    <dgm:cxn modelId="{88639DE4-FFC4-4A4E-B557-881EAAD3A1EB}" type="presOf" srcId="{690A9CC9-6C24-470C-8213-6D2DC09C2609}" destId="{47FE2F3D-F736-4192-8EC2-558FDDB36EAC}" srcOrd="1" destOrd="0" presId="urn:microsoft.com/office/officeart/2005/8/layout/vList4"/>
    <dgm:cxn modelId="{407F97C7-B09D-40B1-842D-800629292F78}" type="presParOf" srcId="{3B7F7809-EB76-4D9D-8D0E-1DFE3F8D43E2}" destId="{85FD8594-2C03-48D6-BD6E-9A6608AFD030}" srcOrd="0" destOrd="0" presId="urn:microsoft.com/office/officeart/2005/8/layout/vList4"/>
    <dgm:cxn modelId="{73DAD4B6-8761-4C09-9C4D-431ACC838C33}" type="presParOf" srcId="{85FD8594-2C03-48D6-BD6E-9A6608AFD030}" destId="{79F8D950-0A22-4266-B74A-4F645F5AF3AB}" srcOrd="0" destOrd="0" presId="urn:microsoft.com/office/officeart/2005/8/layout/vList4"/>
    <dgm:cxn modelId="{86830486-65AD-4DEF-8BBF-5323BF469870}" type="presParOf" srcId="{85FD8594-2C03-48D6-BD6E-9A6608AFD030}" destId="{84C5E883-ABD2-46E5-B25E-83C724BBB3BE}" srcOrd="1" destOrd="0" presId="urn:microsoft.com/office/officeart/2005/8/layout/vList4"/>
    <dgm:cxn modelId="{8CBE01A8-D357-4272-89B1-8D00B1A4F7BD}" type="presParOf" srcId="{85FD8594-2C03-48D6-BD6E-9A6608AFD030}" destId="{A3745D5F-816F-4F4A-B371-E99C9E33A082}" srcOrd="2" destOrd="0" presId="urn:microsoft.com/office/officeart/2005/8/layout/vList4"/>
    <dgm:cxn modelId="{666E1256-56B5-4E33-A371-A221D6DABC58}" type="presParOf" srcId="{3B7F7809-EB76-4D9D-8D0E-1DFE3F8D43E2}" destId="{4558D401-D6B6-4D28-8294-BC66B55E54ED}" srcOrd="1" destOrd="0" presId="urn:microsoft.com/office/officeart/2005/8/layout/vList4"/>
    <dgm:cxn modelId="{F1F651A0-582A-4F3E-8D71-DD47DB449B8F}" type="presParOf" srcId="{3B7F7809-EB76-4D9D-8D0E-1DFE3F8D43E2}" destId="{1188FFAC-31F3-4512-BAB8-78F28254F692}" srcOrd="2" destOrd="0" presId="urn:microsoft.com/office/officeart/2005/8/layout/vList4"/>
    <dgm:cxn modelId="{E767D873-AC2F-4947-B307-56FD0C775807}" type="presParOf" srcId="{1188FFAC-31F3-4512-BAB8-78F28254F692}" destId="{349EB259-3C99-41FA-93C7-B82E3CC9549F}" srcOrd="0" destOrd="0" presId="urn:microsoft.com/office/officeart/2005/8/layout/vList4"/>
    <dgm:cxn modelId="{E2E91A29-03B8-42C9-9386-542797577D22}" type="presParOf" srcId="{1188FFAC-31F3-4512-BAB8-78F28254F692}" destId="{DE1B1342-63D6-43A3-9FBE-C7C41DEDA74F}" srcOrd="1" destOrd="0" presId="urn:microsoft.com/office/officeart/2005/8/layout/vList4"/>
    <dgm:cxn modelId="{9CC9C174-7E9C-41F7-B46A-C7A24506DB78}" type="presParOf" srcId="{1188FFAC-31F3-4512-BAB8-78F28254F692}" destId="{47FE2F3D-F736-4192-8EC2-558FDDB36EAC}" srcOrd="2" destOrd="0" presId="urn:microsoft.com/office/officeart/2005/8/layout/vList4"/>
    <dgm:cxn modelId="{2788A465-50DC-4815-BEB6-0E79B696CF9A}" type="presParOf" srcId="{3B7F7809-EB76-4D9D-8D0E-1DFE3F8D43E2}" destId="{4920E7A2-42D9-4C19-BDD3-5D0627812571}" srcOrd="3" destOrd="0" presId="urn:microsoft.com/office/officeart/2005/8/layout/vList4"/>
    <dgm:cxn modelId="{174B2E71-4217-4A55-8FC3-3421E121DCA0}" type="presParOf" srcId="{3B7F7809-EB76-4D9D-8D0E-1DFE3F8D43E2}" destId="{0651A162-A3F1-4ED2-AAB1-9F97BA260554}" srcOrd="4" destOrd="0" presId="urn:microsoft.com/office/officeart/2005/8/layout/vList4"/>
    <dgm:cxn modelId="{747BBF1B-135C-4601-AEDA-801BE4251E95}" type="presParOf" srcId="{0651A162-A3F1-4ED2-AAB1-9F97BA260554}" destId="{E16031E9-B4C0-40EB-88AC-7150BDE0E860}" srcOrd="0" destOrd="0" presId="urn:microsoft.com/office/officeart/2005/8/layout/vList4"/>
    <dgm:cxn modelId="{4A4BCB78-482A-47DD-9FE2-6AAE9A6596B9}" type="presParOf" srcId="{0651A162-A3F1-4ED2-AAB1-9F97BA260554}" destId="{DC932CE4-17E4-4456-A575-A396AB434CE4}" srcOrd="1" destOrd="0" presId="urn:microsoft.com/office/officeart/2005/8/layout/vList4"/>
    <dgm:cxn modelId="{21367674-5BE9-407A-B1D0-43717EFB1AF6}" type="presParOf" srcId="{0651A162-A3F1-4ED2-AAB1-9F97BA260554}" destId="{DD601981-C0D1-421B-99D2-6080DC82D00D}" srcOrd="2" destOrd="0" presId="urn:microsoft.com/office/officeart/2005/8/layout/vList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45DFC2-41A0-4B64-A87B-00C5AB2157F5}" type="datetimeFigureOut">
              <a:rPr lang="en-IN" smtClean="0"/>
              <a:t>02-06-2023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C6C2FD-73B8-4863-B2E2-16113EE29E09}" type="slidenum">
              <a:rPr lang="en-IN" smtClean="0"/>
              <a:t>‹#›</a:t>
            </a:fld>
            <a:endParaRPr lang="en-IN"/>
          </a:p>
        </p:txBody>
      </p:sp>
    </p:spTree>
    <p:extLst>
      <p:ext uri="{BB962C8B-B14F-4D97-AF65-F5344CB8AC3E}">
        <p14:creationId xmlns:p14="http://schemas.microsoft.com/office/powerpoint/2010/main" val="3794992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C6C2FD-73B8-4863-B2E2-16113EE29E09}" type="slidenum">
              <a:rPr lang="en-IN" smtClean="0"/>
              <a:t>55</a:t>
            </a:fld>
            <a:endParaRPr lang="en-IN"/>
          </a:p>
        </p:txBody>
      </p:sp>
    </p:spTree>
    <p:extLst>
      <p:ext uri="{BB962C8B-B14F-4D97-AF65-F5344CB8AC3E}">
        <p14:creationId xmlns:p14="http://schemas.microsoft.com/office/powerpoint/2010/main" val="1370597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798ED6-A5CE-4189-8EE9-75B33B087D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653F0F45-D0BD-479E-9FE7-F85F3341C9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0B650D9E-D68C-418E-8F81-E2E525FA2BC6}"/>
              </a:ext>
            </a:extLst>
          </p:cNvPr>
          <p:cNvSpPr>
            <a:spLocks noGrp="1"/>
          </p:cNvSpPr>
          <p:nvPr>
            <p:ph type="dt" sz="half" idx="10"/>
          </p:nvPr>
        </p:nvSpPr>
        <p:spPr/>
        <p:txBody>
          <a:bodyPr/>
          <a:lstStyle/>
          <a:p>
            <a:fld id="{6E18B9A8-D7F6-48FA-AA5D-93D99ACEA555}" type="datetime1">
              <a:rPr lang="en-IN" smtClean="0"/>
              <a:t>02-06-2023</a:t>
            </a:fld>
            <a:endParaRPr lang="en-IN"/>
          </a:p>
        </p:txBody>
      </p:sp>
      <p:sp>
        <p:nvSpPr>
          <p:cNvPr id="6" name="Slide Number Placeholder 5">
            <a:extLst>
              <a:ext uri="{FF2B5EF4-FFF2-40B4-BE49-F238E27FC236}">
                <a16:creationId xmlns:a16="http://schemas.microsoft.com/office/drawing/2014/main" xmlns="" id="{0574FFE3-668B-4D58-954E-266D544936BF}"/>
              </a:ext>
            </a:extLst>
          </p:cNvPr>
          <p:cNvSpPr>
            <a:spLocks noGrp="1"/>
          </p:cNvSpPr>
          <p:nvPr>
            <p:ph type="sldNum" sz="quarter" idx="12"/>
          </p:nvPr>
        </p:nvSpPr>
        <p:spPr/>
        <p:txBody>
          <a:bodyPr/>
          <a:lstStyle/>
          <a:p>
            <a:fld id="{3AABAD81-D793-4BAA-B0F0-1DA1837B65B1}" type="slidenum">
              <a:rPr lang="en-IN" smtClean="0"/>
              <a:t>‹#›</a:t>
            </a:fld>
            <a:endParaRPr lang="en-IN"/>
          </a:p>
        </p:txBody>
      </p:sp>
      <p:sp>
        <p:nvSpPr>
          <p:cNvPr id="7" name="Footer Placeholder 1">
            <a:extLst>
              <a:ext uri="{FF2B5EF4-FFF2-40B4-BE49-F238E27FC236}">
                <a16:creationId xmlns:a16="http://schemas.microsoft.com/office/drawing/2014/main" xmlns="" id="{7D15752E-46FD-4782-BFF1-72CA35D6E681}"/>
              </a:ext>
            </a:extLst>
          </p:cNvPr>
          <p:cNvSpPr>
            <a:spLocks noGrp="1"/>
          </p:cNvSpPr>
          <p:nvPr>
            <p:ph type="ftr" sz="quarter" idx="11"/>
          </p:nvPr>
        </p:nvSpPr>
        <p:spPr>
          <a:xfrm>
            <a:off x="4038600" y="6472174"/>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chemeClr val="tx1">
                    <a:tint val="75000"/>
                  </a:schemeClr>
                </a:solidFill>
                <a:latin typeface="Economica" panose="02000506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www.youtube.com/c/powerupwithpowerpoint</a:t>
            </a:r>
            <a:endParaRPr lang="en-IN" dirty="0"/>
          </a:p>
        </p:txBody>
      </p:sp>
    </p:spTree>
    <p:extLst>
      <p:ext uri="{BB962C8B-B14F-4D97-AF65-F5344CB8AC3E}">
        <p14:creationId xmlns:p14="http://schemas.microsoft.com/office/powerpoint/2010/main" val="25693001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2C0E81-36CD-483E-B3B2-F64F303770F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FBEEB124-BD08-46AE-873B-3CDFFE81076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7B937E46-0A04-4EC4-A98A-2E7E283DE8A3}"/>
              </a:ext>
            </a:extLst>
          </p:cNvPr>
          <p:cNvSpPr>
            <a:spLocks noGrp="1"/>
          </p:cNvSpPr>
          <p:nvPr>
            <p:ph type="dt" sz="half" idx="10"/>
          </p:nvPr>
        </p:nvSpPr>
        <p:spPr/>
        <p:txBody>
          <a:bodyPr/>
          <a:lstStyle/>
          <a:p>
            <a:fld id="{5AB3039E-9AF3-44EE-A6C8-2C82C2B4EDA0}" type="datetime1">
              <a:rPr lang="en-IN" smtClean="0"/>
              <a:t>02-06-2023</a:t>
            </a:fld>
            <a:endParaRPr lang="en-IN"/>
          </a:p>
        </p:txBody>
      </p:sp>
      <p:sp>
        <p:nvSpPr>
          <p:cNvPr id="6" name="Slide Number Placeholder 5">
            <a:extLst>
              <a:ext uri="{FF2B5EF4-FFF2-40B4-BE49-F238E27FC236}">
                <a16:creationId xmlns:a16="http://schemas.microsoft.com/office/drawing/2014/main" xmlns="" id="{9104D8FB-9FB0-443B-8083-D6FA1629D84C}"/>
              </a:ext>
            </a:extLst>
          </p:cNvPr>
          <p:cNvSpPr>
            <a:spLocks noGrp="1"/>
          </p:cNvSpPr>
          <p:nvPr>
            <p:ph type="sldNum" sz="quarter" idx="12"/>
          </p:nvPr>
        </p:nvSpPr>
        <p:spPr/>
        <p:txBody>
          <a:bodyPr/>
          <a:lstStyle/>
          <a:p>
            <a:fld id="{3AABAD81-D793-4BAA-B0F0-1DA1837B65B1}" type="slidenum">
              <a:rPr lang="en-IN" smtClean="0"/>
              <a:t>‹#›</a:t>
            </a:fld>
            <a:endParaRPr lang="en-IN"/>
          </a:p>
        </p:txBody>
      </p:sp>
      <p:sp>
        <p:nvSpPr>
          <p:cNvPr id="7" name="Footer Placeholder 1">
            <a:extLst>
              <a:ext uri="{FF2B5EF4-FFF2-40B4-BE49-F238E27FC236}">
                <a16:creationId xmlns:a16="http://schemas.microsoft.com/office/drawing/2014/main" xmlns="" id="{BB79915F-44D9-4F7A-AA41-67812F0B6BEC}"/>
              </a:ext>
            </a:extLst>
          </p:cNvPr>
          <p:cNvSpPr txBox="1">
            <a:spLocks/>
          </p:cNvSpPr>
          <p:nvPr userDrawn="1"/>
        </p:nvSpPr>
        <p:spPr>
          <a:xfrm>
            <a:off x="4191000" y="65087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tint val="75000"/>
                  </a:schemeClr>
                </a:solidFill>
                <a:latin typeface="Economica" panose="02000506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www.youtube.com/c/powerupwithpowerpoint</a:t>
            </a:r>
            <a:endParaRPr lang="en-IN" dirty="0"/>
          </a:p>
        </p:txBody>
      </p:sp>
    </p:spTree>
    <p:extLst>
      <p:ext uri="{BB962C8B-B14F-4D97-AF65-F5344CB8AC3E}">
        <p14:creationId xmlns:p14="http://schemas.microsoft.com/office/powerpoint/2010/main" val="544133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2025C763-C31F-4491-B74F-05E18D6EE66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0EE2DC39-F8E4-4B40-8BF6-2B65BE10073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708C2880-DA89-450D-917E-7BEE1C44ADBD}"/>
              </a:ext>
            </a:extLst>
          </p:cNvPr>
          <p:cNvSpPr>
            <a:spLocks noGrp="1"/>
          </p:cNvSpPr>
          <p:nvPr>
            <p:ph type="dt" sz="half" idx="10"/>
          </p:nvPr>
        </p:nvSpPr>
        <p:spPr/>
        <p:txBody>
          <a:bodyPr/>
          <a:lstStyle/>
          <a:p>
            <a:fld id="{41DEC548-3332-4F86-AA80-C340688F18AF}" type="datetime1">
              <a:rPr lang="en-IN" smtClean="0"/>
              <a:t>02-06-2023</a:t>
            </a:fld>
            <a:endParaRPr lang="en-IN"/>
          </a:p>
        </p:txBody>
      </p:sp>
      <p:sp>
        <p:nvSpPr>
          <p:cNvPr id="6" name="Slide Number Placeholder 5">
            <a:extLst>
              <a:ext uri="{FF2B5EF4-FFF2-40B4-BE49-F238E27FC236}">
                <a16:creationId xmlns:a16="http://schemas.microsoft.com/office/drawing/2014/main" xmlns="" id="{A62AD4B4-58CE-4A7F-8F48-B6988F6023AA}"/>
              </a:ext>
            </a:extLst>
          </p:cNvPr>
          <p:cNvSpPr>
            <a:spLocks noGrp="1"/>
          </p:cNvSpPr>
          <p:nvPr>
            <p:ph type="sldNum" sz="quarter" idx="12"/>
          </p:nvPr>
        </p:nvSpPr>
        <p:spPr/>
        <p:txBody>
          <a:bodyPr/>
          <a:lstStyle/>
          <a:p>
            <a:fld id="{3AABAD81-D793-4BAA-B0F0-1DA1837B65B1}" type="slidenum">
              <a:rPr lang="en-IN" smtClean="0"/>
              <a:t>‹#›</a:t>
            </a:fld>
            <a:endParaRPr lang="en-IN"/>
          </a:p>
        </p:txBody>
      </p:sp>
      <p:sp>
        <p:nvSpPr>
          <p:cNvPr id="7" name="Footer Placeholder 1">
            <a:extLst>
              <a:ext uri="{FF2B5EF4-FFF2-40B4-BE49-F238E27FC236}">
                <a16:creationId xmlns:a16="http://schemas.microsoft.com/office/drawing/2014/main" xmlns="" id="{9C28F5E3-17AC-444E-BF2A-C58D10C139CD}"/>
              </a:ext>
            </a:extLst>
          </p:cNvPr>
          <p:cNvSpPr txBox="1">
            <a:spLocks/>
          </p:cNvSpPr>
          <p:nvPr userDrawn="1"/>
        </p:nvSpPr>
        <p:spPr>
          <a:xfrm>
            <a:off x="4191000" y="65087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tint val="75000"/>
                  </a:schemeClr>
                </a:solidFill>
                <a:latin typeface="Economica" panose="02000506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t>www.youtube.com/c/powerupwithpowerpoint</a:t>
            </a:r>
            <a:endParaRPr lang="en-IN" dirty="0"/>
          </a:p>
        </p:txBody>
      </p:sp>
    </p:spTree>
    <p:extLst>
      <p:ext uri="{BB962C8B-B14F-4D97-AF65-F5344CB8AC3E}">
        <p14:creationId xmlns:p14="http://schemas.microsoft.com/office/powerpoint/2010/main" val="471354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AD559D-D578-44BD-8793-CA58B420267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C6EBDBD6-9D0B-49A3-8610-0CF39A406D8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551A3554-5409-4DA0-A7C0-DD78BC34C132}"/>
              </a:ext>
            </a:extLst>
          </p:cNvPr>
          <p:cNvSpPr>
            <a:spLocks noGrp="1"/>
          </p:cNvSpPr>
          <p:nvPr>
            <p:ph type="dt" sz="half" idx="10"/>
          </p:nvPr>
        </p:nvSpPr>
        <p:spPr/>
        <p:txBody>
          <a:bodyPr/>
          <a:lstStyle/>
          <a:p>
            <a:fld id="{82D2FA26-916F-4040-99EE-AC87D0F6ACEA}" type="datetime1">
              <a:rPr lang="en-IN" smtClean="0"/>
              <a:t>02-06-2023</a:t>
            </a:fld>
            <a:endParaRPr lang="en-IN"/>
          </a:p>
        </p:txBody>
      </p:sp>
      <p:sp>
        <p:nvSpPr>
          <p:cNvPr id="6" name="Slide Number Placeholder 5">
            <a:extLst>
              <a:ext uri="{FF2B5EF4-FFF2-40B4-BE49-F238E27FC236}">
                <a16:creationId xmlns:a16="http://schemas.microsoft.com/office/drawing/2014/main" xmlns="" id="{E8307A40-239A-4D12-9ED1-6738F55ABE33}"/>
              </a:ext>
            </a:extLst>
          </p:cNvPr>
          <p:cNvSpPr>
            <a:spLocks noGrp="1"/>
          </p:cNvSpPr>
          <p:nvPr>
            <p:ph type="sldNum" sz="quarter" idx="12"/>
          </p:nvPr>
        </p:nvSpPr>
        <p:spPr/>
        <p:txBody>
          <a:bodyPr/>
          <a:lstStyle/>
          <a:p>
            <a:fld id="{3AABAD81-D793-4BAA-B0F0-1DA1837B65B1}" type="slidenum">
              <a:rPr lang="en-IN" smtClean="0"/>
              <a:t>‹#›</a:t>
            </a:fld>
            <a:endParaRPr lang="en-IN"/>
          </a:p>
        </p:txBody>
      </p:sp>
      <p:sp>
        <p:nvSpPr>
          <p:cNvPr id="9" name="Footer Placeholder 1">
            <a:extLst>
              <a:ext uri="{FF2B5EF4-FFF2-40B4-BE49-F238E27FC236}">
                <a16:creationId xmlns:a16="http://schemas.microsoft.com/office/drawing/2014/main" xmlns="" id="{10AF7345-0CEE-463E-B48B-DED828087A65}"/>
              </a:ext>
            </a:extLst>
          </p:cNvPr>
          <p:cNvSpPr txBox="1">
            <a:spLocks/>
          </p:cNvSpPr>
          <p:nvPr userDrawn="1"/>
        </p:nvSpPr>
        <p:spPr>
          <a:xfrm>
            <a:off x="4191000" y="65087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tint val="75000"/>
                  </a:schemeClr>
                </a:solidFill>
                <a:latin typeface="Economica" panose="02000506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tx1"/>
                </a:solidFill>
              </a:rPr>
              <a:t>www.youtube.com/powerupwithpowerpoint</a:t>
            </a:r>
            <a:endParaRPr lang="en-IN" dirty="0">
              <a:solidFill>
                <a:schemeClr val="tx1"/>
              </a:solidFill>
            </a:endParaRPr>
          </a:p>
        </p:txBody>
      </p:sp>
    </p:spTree>
    <p:extLst>
      <p:ext uri="{BB962C8B-B14F-4D97-AF65-F5344CB8AC3E}">
        <p14:creationId xmlns:p14="http://schemas.microsoft.com/office/powerpoint/2010/main" val="955076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A0F838-ED20-4521-834B-036D3A6E2B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8C6E7D44-2505-47E8-B023-AF04EF5A1B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7CE6BEA9-8660-4FCE-9E24-5AEF310E6AF8}"/>
              </a:ext>
            </a:extLst>
          </p:cNvPr>
          <p:cNvSpPr>
            <a:spLocks noGrp="1"/>
          </p:cNvSpPr>
          <p:nvPr>
            <p:ph type="dt" sz="half" idx="10"/>
          </p:nvPr>
        </p:nvSpPr>
        <p:spPr/>
        <p:txBody>
          <a:bodyPr/>
          <a:lstStyle/>
          <a:p>
            <a:fld id="{5AC3FB89-3DFF-4726-B4EC-06DF2849D21E}" type="datetime1">
              <a:rPr lang="en-IN" smtClean="0"/>
              <a:t>02-06-2023</a:t>
            </a:fld>
            <a:endParaRPr lang="en-IN"/>
          </a:p>
        </p:txBody>
      </p:sp>
      <p:sp>
        <p:nvSpPr>
          <p:cNvPr id="6" name="Slide Number Placeholder 5">
            <a:extLst>
              <a:ext uri="{FF2B5EF4-FFF2-40B4-BE49-F238E27FC236}">
                <a16:creationId xmlns:a16="http://schemas.microsoft.com/office/drawing/2014/main" xmlns="" id="{4A7403C5-9282-400E-A466-07DCCF5DD060}"/>
              </a:ext>
            </a:extLst>
          </p:cNvPr>
          <p:cNvSpPr>
            <a:spLocks noGrp="1"/>
          </p:cNvSpPr>
          <p:nvPr>
            <p:ph type="sldNum" sz="quarter" idx="12"/>
          </p:nvPr>
        </p:nvSpPr>
        <p:spPr/>
        <p:txBody>
          <a:bodyPr/>
          <a:lstStyle/>
          <a:p>
            <a:fld id="{3AABAD81-D793-4BAA-B0F0-1DA1837B65B1}" type="slidenum">
              <a:rPr lang="en-IN" smtClean="0"/>
              <a:t>‹#›</a:t>
            </a:fld>
            <a:endParaRPr lang="en-IN"/>
          </a:p>
        </p:txBody>
      </p:sp>
      <p:sp>
        <p:nvSpPr>
          <p:cNvPr id="7" name="Footer Placeholder 1">
            <a:extLst>
              <a:ext uri="{FF2B5EF4-FFF2-40B4-BE49-F238E27FC236}">
                <a16:creationId xmlns:a16="http://schemas.microsoft.com/office/drawing/2014/main" xmlns="" id="{7BF459AA-BF66-4B98-B5F9-1BA73A66D7A9}"/>
              </a:ext>
            </a:extLst>
          </p:cNvPr>
          <p:cNvSpPr txBox="1">
            <a:spLocks/>
          </p:cNvSpPr>
          <p:nvPr userDrawn="1"/>
        </p:nvSpPr>
        <p:spPr>
          <a:xfrm>
            <a:off x="4191000" y="65087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tint val="75000"/>
                  </a:schemeClr>
                </a:solidFill>
                <a:latin typeface="Economica" panose="02000506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www.youtube.com/c/powerupwithpowerpoint</a:t>
            </a:r>
            <a:endParaRPr lang="en-IN" dirty="0"/>
          </a:p>
        </p:txBody>
      </p:sp>
    </p:spTree>
    <p:extLst>
      <p:ext uri="{BB962C8B-B14F-4D97-AF65-F5344CB8AC3E}">
        <p14:creationId xmlns:p14="http://schemas.microsoft.com/office/powerpoint/2010/main" val="4257460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60A954-80F1-4939-88FD-E70BFB917DD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FD153046-D045-4F2E-A167-F92329891EA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40ED7755-1BEA-455E-A20F-F2DE09DC6B0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019E12A0-9FE2-48EE-B266-D87E77C0331A}"/>
              </a:ext>
            </a:extLst>
          </p:cNvPr>
          <p:cNvSpPr>
            <a:spLocks noGrp="1"/>
          </p:cNvSpPr>
          <p:nvPr>
            <p:ph type="dt" sz="half" idx="10"/>
          </p:nvPr>
        </p:nvSpPr>
        <p:spPr/>
        <p:txBody>
          <a:bodyPr/>
          <a:lstStyle/>
          <a:p>
            <a:fld id="{DD5A5C81-D983-402C-9852-0522EF65CE32}" type="datetime1">
              <a:rPr lang="en-IN" smtClean="0"/>
              <a:t>02-06-2023</a:t>
            </a:fld>
            <a:endParaRPr lang="en-IN"/>
          </a:p>
        </p:txBody>
      </p:sp>
      <p:sp>
        <p:nvSpPr>
          <p:cNvPr id="7" name="Slide Number Placeholder 6">
            <a:extLst>
              <a:ext uri="{FF2B5EF4-FFF2-40B4-BE49-F238E27FC236}">
                <a16:creationId xmlns:a16="http://schemas.microsoft.com/office/drawing/2014/main" xmlns="" id="{67F5845E-9140-476A-A4D1-5718EE208947}"/>
              </a:ext>
            </a:extLst>
          </p:cNvPr>
          <p:cNvSpPr>
            <a:spLocks noGrp="1"/>
          </p:cNvSpPr>
          <p:nvPr>
            <p:ph type="sldNum" sz="quarter" idx="12"/>
          </p:nvPr>
        </p:nvSpPr>
        <p:spPr/>
        <p:txBody>
          <a:bodyPr/>
          <a:lstStyle/>
          <a:p>
            <a:fld id="{3AABAD81-D793-4BAA-B0F0-1DA1837B65B1}" type="slidenum">
              <a:rPr lang="en-IN" smtClean="0"/>
              <a:t>‹#›</a:t>
            </a:fld>
            <a:endParaRPr lang="en-IN"/>
          </a:p>
        </p:txBody>
      </p:sp>
      <p:sp>
        <p:nvSpPr>
          <p:cNvPr id="8" name="Footer Placeholder 1">
            <a:extLst>
              <a:ext uri="{FF2B5EF4-FFF2-40B4-BE49-F238E27FC236}">
                <a16:creationId xmlns:a16="http://schemas.microsoft.com/office/drawing/2014/main" xmlns="" id="{A427DCD7-A5B8-477B-B4BC-918263CDB9DF}"/>
              </a:ext>
            </a:extLst>
          </p:cNvPr>
          <p:cNvSpPr>
            <a:spLocks noGrp="1"/>
          </p:cNvSpPr>
          <p:nvPr>
            <p:ph type="ftr" sz="quarter" idx="11"/>
          </p:nvPr>
        </p:nvSpPr>
        <p:spPr>
          <a:xfrm>
            <a:off x="40386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chemeClr val="tx1">
                    <a:tint val="75000"/>
                  </a:schemeClr>
                </a:solidFill>
                <a:latin typeface="Economica" panose="02000506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www.youtube.com/c/powerupwithpowerpoint</a:t>
            </a:r>
            <a:endParaRPr lang="en-IN" dirty="0"/>
          </a:p>
        </p:txBody>
      </p:sp>
    </p:spTree>
    <p:extLst>
      <p:ext uri="{BB962C8B-B14F-4D97-AF65-F5344CB8AC3E}">
        <p14:creationId xmlns:p14="http://schemas.microsoft.com/office/powerpoint/2010/main" val="2922845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D88E47-A85B-4EAA-B7B8-D828B18048E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437DA3A6-0A23-4FC5-A3EB-01771D3BE9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AD264197-F04D-4446-8ED5-731F5329679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34D08BA2-02C3-4355-9BFC-FC992BC98A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17473CEF-BD82-4450-AA05-4F0B2D0E4D5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EC00AA21-5C08-46F0-B6D4-B15182A3CBC3}"/>
              </a:ext>
            </a:extLst>
          </p:cNvPr>
          <p:cNvSpPr>
            <a:spLocks noGrp="1"/>
          </p:cNvSpPr>
          <p:nvPr>
            <p:ph type="dt" sz="half" idx="10"/>
          </p:nvPr>
        </p:nvSpPr>
        <p:spPr/>
        <p:txBody>
          <a:bodyPr/>
          <a:lstStyle/>
          <a:p>
            <a:fld id="{0F96FB32-8D78-4FF7-8E7B-336B7AFD0A42}" type="datetime1">
              <a:rPr lang="en-IN" smtClean="0"/>
              <a:t>02-06-2023</a:t>
            </a:fld>
            <a:endParaRPr lang="en-IN"/>
          </a:p>
        </p:txBody>
      </p:sp>
      <p:sp>
        <p:nvSpPr>
          <p:cNvPr id="9" name="Slide Number Placeholder 8">
            <a:extLst>
              <a:ext uri="{FF2B5EF4-FFF2-40B4-BE49-F238E27FC236}">
                <a16:creationId xmlns:a16="http://schemas.microsoft.com/office/drawing/2014/main" xmlns="" id="{20EA89C9-B973-4A47-B771-4F0DE0BCA0C1}"/>
              </a:ext>
            </a:extLst>
          </p:cNvPr>
          <p:cNvSpPr>
            <a:spLocks noGrp="1"/>
          </p:cNvSpPr>
          <p:nvPr>
            <p:ph type="sldNum" sz="quarter" idx="12"/>
          </p:nvPr>
        </p:nvSpPr>
        <p:spPr/>
        <p:txBody>
          <a:bodyPr/>
          <a:lstStyle/>
          <a:p>
            <a:fld id="{3AABAD81-D793-4BAA-B0F0-1DA1837B65B1}" type="slidenum">
              <a:rPr lang="en-IN" smtClean="0"/>
              <a:t>‹#›</a:t>
            </a:fld>
            <a:endParaRPr lang="en-IN"/>
          </a:p>
        </p:txBody>
      </p:sp>
      <p:sp>
        <p:nvSpPr>
          <p:cNvPr id="10" name="Footer Placeholder 1">
            <a:extLst>
              <a:ext uri="{FF2B5EF4-FFF2-40B4-BE49-F238E27FC236}">
                <a16:creationId xmlns:a16="http://schemas.microsoft.com/office/drawing/2014/main" xmlns="" id="{9B02A19C-371F-41FF-9752-F5A991CD5F33}"/>
              </a:ext>
            </a:extLst>
          </p:cNvPr>
          <p:cNvSpPr>
            <a:spLocks noGrp="1"/>
          </p:cNvSpPr>
          <p:nvPr>
            <p:ph type="ftr" sz="quarter" idx="11"/>
          </p:nvPr>
        </p:nvSpPr>
        <p:spPr>
          <a:xfrm>
            <a:off x="40386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chemeClr val="tx1">
                    <a:tint val="75000"/>
                  </a:schemeClr>
                </a:solidFill>
                <a:latin typeface="Economica" panose="02000506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www.youtube.com/c/powerupwithpowerpoint</a:t>
            </a:r>
            <a:endParaRPr lang="en-IN" dirty="0"/>
          </a:p>
        </p:txBody>
      </p:sp>
    </p:spTree>
    <p:extLst>
      <p:ext uri="{BB962C8B-B14F-4D97-AF65-F5344CB8AC3E}">
        <p14:creationId xmlns:p14="http://schemas.microsoft.com/office/powerpoint/2010/main" val="3105769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3FA570-BC68-4458-BCC7-A05B289D926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FCAA70F0-EBB5-4B98-9E4A-A80FC3E800D2}"/>
              </a:ext>
            </a:extLst>
          </p:cNvPr>
          <p:cNvSpPr>
            <a:spLocks noGrp="1"/>
          </p:cNvSpPr>
          <p:nvPr>
            <p:ph type="dt" sz="half" idx="10"/>
          </p:nvPr>
        </p:nvSpPr>
        <p:spPr/>
        <p:txBody>
          <a:bodyPr/>
          <a:lstStyle/>
          <a:p>
            <a:fld id="{A33DB1AA-189B-4B5D-9609-994B6A61D7B0}" type="datetime1">
              <a:rPr lang="en-IN" smtClean="0"/>
              <a:t>02-06-2023</a:t>
            </a:fld>
            <a:endParaRPr lang="en-IN"/>
          </a:p>
        </p:txBody>
      </p:sp>
      <p:sp>
        <p:nvSpPr>
          <p:cNvPr id="5" name="Slide Number Placeholder 4">
            <a:extLst>
              <a:ext uri="{FF2B5EF4-FFF2-40B4-BE49-F238E27FC236}">
                <a16:creationId xmlns:a16="http://schemas.microsoft.com/office/drawing/2014/main" xmlns="" id="{B6AB1C2B-415D-4B79-9503-AAC970E100AF}"/>
              </a:ext>
            </a:extLst>
          </p:cNvPr>
          <p:cNvSpPr>
            <a:spLocks noGrp="1"/>
          </p:cNvSpPr>
          <p:nvPr>
            <p:ph type="sldNum" sz="quarter" idx="12"/>
          </p:nvPr>
        </p:nvSpPr>
        <p:spPr/>
        <p:txBody>
          <a:bodyPr/>
          <a:lstStyle/>
          <a:p>
            <a:fld id="{3AABAD81-D793-4BAA-B0F0-1DA1837B65B1}" type="slidenum">
              <a:rPr lang="en-IN" smtClean="0"/>
              <a:t>‹#›</a:t>
            </a:fld>
            <a:endParaRPr lang="en-IN"/>
          </a:p>
        </p:txBody>
      </p:sp>
      <p:sp>
        <p:nvSpPr>
          <p:cNvPr id="6" name="Footer Placeholder 1">
            <a:extLst>
              <a:ext uri="{FF2B5EF4-FFF2-40B4-BE49-F238E27FC236}">
                <a16:creationId xmlns:a16="http://schemas.microsoft.com/office/drawing/2014/main" xmlns="" id="{AEC89A28-BD6C-4F56-881D-5F49210F7ACF}"/>
              </a:ext>
            </a:extLst>
          </p:cNvPr>
          <p:cNvSpPr>
            <a:spLocks noGrp="1"/>
          </p:cNvSpPr>
          <p:nvPr>
            <p:ph type="ftr" sz="quarter" idx="11"/>
          </p:nvPr>
        </p:nvSpPr>
        <p:spPr>
          <a:xfrm>
            <a:off x="40386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chemeClr val="tx1">
                    <a:tint val="75000"/>
                  </a:schemeClr>
                </a:solidFill>
                <a:latin typeface="Economica" panose="02000506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www.youtube.com/c/powerupwithpowerpoint</a:t>
            </a:r>
            <a:endParaRPr lang="en-IN" dirty="0"/>
          </a:p>
        </p:txBody>
      </p:sp>
    </p:spTree>
    <p:extLst>
      <p:ext uri="{BB962C8B-B14F-4D97-AF65-F5344CB8AC3E}">
        <p14:creationId xmlns:p14="http://schemas.microsoft.com/office/powerpoint/2010/main" val="1996332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8E0452F0-F408-4EED-B93C-B896FD6FE645}"/>
              </a:ext>
            </a:extLst>
          </p:cNvPr>
          <p:cNvSpPr>
            <a:spLocks noGrp="1"/>
          </p:cNvSpPr>
          <p:nvPr>
            <p:ph type="dt" sz="half" idx="10"/>
          </p:nvPr>
        </p:nvSpPr>
        <p:spPr/>
        <p:txBody>
          <a:bodyPr/>
          <a:lstStyle/>
          <a:p>
            <a:fld id="{CB4C88C0-30EF-4869-A317-F764287A134A}" type="datetime1">
              <a:rPr lang="en-IN" smtClean="0"/>
              <a:t>02-06-2023</a:t>
            </a:fld>
            <a:endParaRPr lang="en-IN"/>
          </a:p>
        </p:txBody>
      </p:sp>
      <p:sp>
        <p:nvSpPr>
          <p:cNvPr id="4" name="Slide Number Placeholder 3">
            <a:extLst>
              <a:ext uri="{FF2B5EF4-FFF2-40B4-BE49-F238E27FC236}">
                <a16:creationId xmlns:a16="http://schemas.microsoft.com/office/drawing/2014/main" xmlns="" id="{8EF87039-F534-43C0-A2DF-4A7E7B0B81EB}"/>
              </a:ext>
            </a:extLst>
          </p:cNvPr>
          <p:cNvSpPr>
            <a:spLocks noGrp="1"/>
          </p:cNvSpPr>
          <p:nvPr>
            <p:ph type="sldNum" sz="quarter" idx="12"/>
          </p:nvPr>
        </p:nvSpPr>
        <p:spPr/>
        <p:txBody>
          <a:bodyPr/>
          <a:lstStyle/>
          <a:p>
            <a:fld id="{3AABAD81-D793-4BAA-B0F0-1DA1837B65B1}" type="slidenum">
              <a:rPr lang="en-IN" smtClean="0"/>
              <a:t>‹#›</a:t>
            </a:fld>
            <a:endParaRPr lang="en-IN"/>
          </a:p>
        </p:txBody>
      </p:sp>
      <p:sp>
        <p:nvSpPr>
          <p:cNvPr id="5" name="Footer Placeholder 1">
            <a:extLst>
              <a:ext uri="{FF2B5EF4-FFF2-40B4-BE49-F238E27FC236}">
                <a16:creationId xmlns:a16="http://schemas.microsoft.com/office/drawing/2014/main" xmlns="" id="{0F4FFA30-DA55-4E2C-A12B-9055992A0E38}"/>
              </a:ext>
            </a:extLst>
          </p:cNvPr>
          <p:cNvSpPr>
            <a:spLocks noGrp="1"/>
          </p:cNvSpPr>
          <p:nvPr>
            <p:ph type="ftr" sz="quarter" idx="11"/>
          </p:nvPr>
        </p:nvSpPr>
        <p:spPr>
          <a:xfrm>
            <a:off x="40386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chemeClr val="tx1">
                    <a:tint val="75000"/>
                  </a:schemeClr>
                </a:solidFill>
                <a:latin typeface="Economica" panose="02000506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www.youtube.com/c/powerupwithpowerpoint</a:t>
            </a:r>
            <a:endParaRPr lang="en-IN" dirty="0"/>
          </a:p>
        </p:txBody>
      </p:sp>
    </p:spTree>
    <p:extLst>
      <p:ext uri="{BB962C8B-B14F-4D97-AF65-F5344CB8AC3E}">
        <p14:creationId xmlns:p14="http://schemas.microsoft.com/office/powerpoint/2010/main" val="3254407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7CB3E8E-B0AA-4D9C-B0A4-4876A51657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6F9B9F83-C33A-461E-807F-5DEEC67297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8C543311-612D-4F79-B8C8-F95A82A9E9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93DC3249-42BF-4350-ADE8-15CA7F276B64}"/>
              </a:ext>
            </a:extLst>
          </p:cNvPr>
          <p:cNvSpPr>
            <a:spLocks noGrp="1"/>
          </p:cNvSpPr>
          <p:nvPr>
            <p:ph type="dt" sz="half" idx="10"/>
          </p:nvPr>
        </p:nvSpPr>
        <p:spPr/>
        <p:txBody>
          <a:bodyPr/>
          <a:lstStyle/>
          <a:p>
            <a:fld id="{5EAA7F13-959D-440D-B225-685EFA655C10}" type="datetime1">
              <a:rPr lang="en-IN" smtClean="0"/>
              <a:t>02-06-2023</a:t>
            </a:fld>
            <a:endParaRPr lang="en-IN"/>
          </a:p>
        </p:txBody>
      </p:sp>
      <p:sp>
        <p:nvSpPr>
          <p:cNvPr id="7" name="Slide Number Placeholder 6">
            <a:extLst>
              <a:ext uri="{FF2B5EF4-FFF2-40B4-BE49-F238E27FC236}">
                <a16:creationId xmlns:a16="http://schemas.microsoft.com/office/drawing/2014/main" xmlns="" id="{C0BFBCAD-BC63-4EAF-8940-2BE9378F3046}"/>
              </a:ext>
            </a:extLst>
          </p:cNvPr>
          <p:cNvSpPr>
            <a:spLocks noGrp="1"/>
          </p:cNvSpPr>
          <p:nvPr>
            <p:ph type="sldNum" sz="quarter" idx="12"/>
          </p:nvPr>
        </p:nvSpPr>
        <p:spPr/>
        <p:txBody>
          <a:bodyPr/>
          <a:lstStyle/>
          <a:p>
            <a:fld id="{3AABAD81-D793-4BAA-B0F0-1DA1837B65B1}" type="slidenum">
              <a:rPr lang="en-IN" smtClean="0"/>
              <a:t>‹#›</a:t>
            </a:fld>
            <a:endParaRPr lang="en-IN"/>
          </a:p>
        </p:txBody>
      </p:sp>
      <p:sp>
        <p:nvSpPr>
          <p:cNvPr id="8" name="Footer Placeholder 1">
            <a:extLst>
              <a:ext uri="{FF2B5EF4-FFF2-40B4-BE49-F238E27FC236}">
                <a16:creationId xmlns:a16="http://schemas.microsoft.com/office/drawing/2014/main" xmlns="" id="{00790923-8F8E-452D-8E83-DA2A52993FDA}"/>
              </a:ext>
            </a:extLst>
          </p:cNvPr>
          <p:cNvSpPr>
            <a:spLocks noGrp="1"/>
          </p:cNvSpPr>
          <p:nvPr>
            <p:ph type="ftr" sz="quarter" idx="11"/>
          </p:nvPr>
        </p:nvSpPr>
        <p:spPr>
          <a:xfrm>
            <a:off x="40386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chemeClr val="tx1">
                    <a:tint val="75000"/>
                  </a:schemeClr>
                </a:solidFill>
                <a:latin typeface="Economica" panose="02000506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www.youtube.com/c/powerupwithpowerpoint</a:t>
            </a:r>
            <a:endParaRPr lang="en-IN" dirty="0"/>
          </a:p>
        </p:txBody>
      </p:sp>
    </p:spTree>
    <p:extLst>
      <p:ext uri="{BB962C8B-B14F-4D97-AF65-F5344CB8AC3E}">
        <p14:creationId xmlns:p14="http://schemas.microsoft.com/office/powerpoint/2010/main" val="3229807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DA7B5F-5279-4B00-AD72-FC6C0C009A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42AA0E2F-DAC9-41B1-8DA7-CE2C114BD8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5C036919-DB0E-4A99-9DA2-F1F26C62A4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254DD0F9-C789-4486-B662-EB189A24E61C}"/>
              </a:ext>
            </a:extLst>
          </p:cNvPr>
          <p:cNvSpPr>
            <a:spLocks noGrp="1"/>
          </p:cNvSpPr>
          <p:nvPr>
            <p:ph type="dt" sz="half" idx="10"/>
          </p:nvPr>
        </p:nvSpPr>
        <p:spPr/>
        <p:txBody>
          <a:bodyPr/>
          <a:lstStyle/>
          <a:p>
            <a:fld id="{60C1E070-1DB9-48C3-A639-4287C4BCD695}" type="datetime1">
              <a:rPr lang="en-IN" smtClean="0"/>
              <a:t>02-06-2023</a:t>
            </a:fld>
            <a:endParaRPr lang="en-IN"/>
          </a:p>
        </p:txBody>
      </p:sp>
      <p:sp>
        <p:nvSpPr>
          <p:cNvPr id="7" name="Slide Number Placeholder 6">
            <a:extLst>
              <a:ext uri="{FF2B5EF4-FFF2-40B4-BE49-F238E27FC236}">
                <a16:creationId xmlns:a16="http://schemas.microsoft.com/office/drawing/2014/main" xmlns="" id="{44CB09DB-2070-437C-ACDA-ED1EEB28B8C3}"/>
              </a:ext>
            </a:extLst>
          </p:cNvPr>
          <p:cNvSpPr>
            <a:spLocks noGrp="1"/>
          </p:cNvSpPr>
          <p:nvPr>
            <p:ph type="sldNum" sz="quarter" idx="12"/>
          </p:nvPr>
        </p:nvSpPr>
        <p:spPr/>
        <p:txBody>
          <a:bodyPr/>
          <a:lstStyle/>
          <a:p>
            <a:fld id="{3AABAD81-D793-4BAA-B0F0-1DA1837B65B1}" type="slidenum">
              <a:rPr lang="en-IN" smtClean="0"/>
              <a:t>‹#›</a:t>
            </a:fld>
            <a:endParaRPr lang="en-IN"/>
          </a:p>
        </p:txBody>
      </p:sp>
      <p:sp>
        <p:nvSpPr>
          <p:cNvPr id="8" name="Footer Placeholder 1">
            <a:extLst>
              <a:ext uri="{FF2B5EF4-FFF2-40B4-BE49-F238E27FC236}">
                <a16:creationId xmlns:a16="http://schemas.microsoft.com/office/drawing/2014/main" xmlns="" id="{B63CE1BC-A4C0-4648-A3BF-9429C202581D}"/>
              </a:ext>
            </a:extLst>
          </p:cNvPr>
          <p:cNvSpPr>
            <a:spLocks noGrp="1"/>
          </p:cNvSpPr>
          <p:nvPr>
            <p:ph type="ftr" sz="quarter" idx="11"/>
          </p:nvPr>
        </p:nvSpPr>
        <p:spPr>
          <a:xfrm>
            <a:off x="4038600" y="648500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chemeClr val="tx1">
                    <a:tint val="75000"/>
                  </a:schemeClr>
                </a:solidFill>
                <a:latin typeface="Economica" panose="02000506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www.youtube.com/c/powerupwithpowerpoint</a:t>
            </a:r>
            <a:endParaRPr lang="en-IN" dirty="0"/>
          </a:p>
        </p:txBody>
      </p:sp>
    </p:spTree>
    <p:extLst>
      <p:ext uri="{BB962C8B-B14F-4D97-AF65-F5344CB8AC3E}">
        <p14:creationId xmlns:p14="http://schemas.microsoft.com/office/powerpoint/2010/main" val="68619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74000">
              <a:schemeClr val="accent3">
                <a:lumMod val="45000"/>
                <a:lumOff val="55000"/>
              </a:schemeClr>
            </a:gs>
            <a:gs pos="87000">
              <a:schemeClr val="accent3">
                <a:lumMod val="45000"/>
                <a:lumOff val="55000"/>
              </a:schemeClr>
            </a:gs>
            <a:gs pos="100000">
              <a:schemeClr val="accent3">
                <a:lumMod val="30000"/>
                <a:lumOff val="70000"/>
              </a:schemeClr>
            </a:gs>
          </a:gsLst>
          <a:lin ang="108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D0901A8A-F959-4549-B11A-171C31005C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ED8CD7C0-37B6-4189-9ACD-C6C8631098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68FA5450-7EE8-4056-9D76-1F1DD91156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90B695-DB94-4B65-A974-B656D03A7C7A}" type="datetime1">
              <a:rPr lang="en-IN" smtClean="0"/>
              <a:t>02-06-2023</a:t>
            </a:fld>
            <a:endParaRPr lang="en-IN"/>
          </a:p>
        </p:txBody>
      </p:sp>
      <p:sp>
        <p:nvSpPr>
          <p:cNvPr id="6" name="Slide Number Placeholder 5">
            <a:extLst>
              <a:ext uri="{FF2B5EF4-FFF2-40B4-BE49-F238E27FC236}">
                <a16:creationId xmlns:a16="http://schemas.microsoft.com/office/drawing/2014/main" xmlns="" id="{8C275964-07BC-4781-8BF0-46B6C274DA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ABAD81-D793-4BAA-B0F0-1DA1837B65B1}" type="slidenum">
              <a:rPr lang="en-IN" smtClean="0"/>
              <a:t>‹#›</a:t>
            </a:fld>
            <a:endParaRPr lang="en-IN"/>
          </a:p>
        </p:txBody>
      </p:sp>
      <p:sp>
        <p:nvSpPr>
          <p:cNvPr id="7" name="Footer Placeholder 1">
            <a:extLst>
              <a:ext uri="{FF2B5EF4-FFF2-40B4-BE49-F238E27FC236}">
                <a16:creationId xmlns:a16="http://schemas.microsoft.com/office/drawing/2014/main" xmlns="" id="{7D15752E-46FD-4782-BFF1-72CA35D6E6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tint val="75000"/>
                  </a:schemeClr>
                </a:solidFill>
                <a:latin typeface="Economica" panose="02000506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www.youtube.com/c/powerupwithpowerpoint</a:t>
            </a:r>
            <a:endParaRPr lang="en-IN" dirty="0"/>
          </a:p>
        </p:txBody>
      </p:sp>
    </p:spTree>
    <p:extLst>
      <p:ext uri="{BB962C8B-B14F-4D97-AF65-F5344CB8AC3E}">
        <p14:creationId xmlns:p14="http://schemas.microsoft.com/office/powerpoint/2010/main" val="141392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png"/><Relationship Id="rId11" Type="http://schemas.microsoft.com/office/2007/relationships/hdphoto" Target="../media/hdphoto5.wdp"/><Relationship Id="rId5" Type="http://schemas.microsoft.com/office/2007/relationships/hdphoto" Target="../media/hdphoto2.wdp"/><Relationship Id="rId10" Type="http://schemas.openxmlformats.org/officeDocument/2006/relationships/image" Target="../media/image13.png"/><Relationship Id="rId4" Type="http://schemas.openxmlformats.org/officeDocument/2006/relationships/image" Target="../media/image10.png"/><Relationship Id="rId9" Type="http://schemas.microsoft.com/office/2007/relationships/hdphoto" Target="../media/hdphoto4.wdp"/></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png"/><Relationship Id="rId11" Type="http://schemas.microsoft.com/office/2007/relationships/hdphoto" Target="../media/hdphoto5.wdp"/><Relationship Id="rId5" Type="http://schemas.microsoft.com/office/2007/relationships/hdphoto" Target="../media/hdphoto2.wdp"/><Relationship Id="rId10" Type="http://schemas.openxmlformats.org/officeDocument/2006/relationships/image" Target="../media/image13.png"/><Relationship Id="rId4" Type="http://schemas.openxmlformats.org/officeDocument/2006/relationships/image" Target="../media/image10.png"/><Relationship Id="rId9" Type="http://schemas.microsoft.com/office/2007/relationships/hdphoto" Target="../media/hdphoto4.wdp"/></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png"/><Relationship Id="rId11" Type="http://schemas.microsoft.com/office/2007/relationships/hdphoto" Target="../media/hdphoto5.wdp"/><Relationship Id="rId5" Type="http://schemas.microsoft.com/office/2007/relationships/hdphoto" Target="../media/hdphoto2.wdp"/><Relationship Id="rId10" Type="http://schemas.openxmlformats.org/officeDocument/2006/relationships/image" Target="../media/image13.png"/><Relationship Id="rId4" Type="http://schemas.openxmlformats.org/officeDocument/2006/relationships/image" Target="../media/image10.png"/><Relationship Id="rId9" Type="http://schemas.microsoft.com/office/2007/relationships/hdphoto" Target="../media/hdphoto4.wdp"/></Relationships>
</file>

<file path=ppt/slides/_rels/slide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hdphoto" Target="../media/hdphoto5.wdp"/><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07/relationships/hdphoto" Target="../media/hdphoto5.wdp"/><Relationship Id="rId7" Type="http://schemas.openxmlformats.org/officeDocument/2006/relationships/image" Target="../media/image2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hdphoto" Target="../media/hdphoto5.wdp"/><Relationship Id="rId7" Type="http://schemas.openxmlformats.org/officeDocument/2006/relationships/image" Target="../media/image30.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37.PNG"/><Relationship Id="rId3" Type="http://schemas.microsoft.com/office/2007/relationships/hdphoto" Target="../media/hdphoto5.wdp"/><Relationship Id="rId7" Type="http://schemas.openxmlformats.org/officeDocument/2006/relationships/image" Target="../media/image36.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chart" Target="../charts/chart1.xml"/><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43.png"/><Relationship Id="rId3" Type="http://schemas.microsoft.com/office/2007/relationships/hdphoto" Target="../media/hdphoto4.wdp"/><Relationship Id="rId7" Type="http://schemas.openxmlformats.org/officeDocument/2006/relationships/image" Target="../media/image42.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hyperlink" Target="https://en.wikipedia.org/wiki/Image_processing" TargetMode="External"/><Relationship Id="rId5" Type="http://schemas.openxmlformats.org/officeDocument/2006/relationships/hyperlink" Target="https://en.wikipedia.org/wiki/Training_set" TargetMode="External"/><Relationship Id="rId4" Type="http://schemas.openxmlformats.org/officeDocument/2006/relationships/hyperlink" Target="https://en.wikipedia.org/wiki/Databas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hyperlink" Target="https://en.wikipedia.org/wiki/Abstract_art" TargetMode="External"/></Relationships>
</file>

<file path=ppt/slides/_rels/slide3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4.wdp"/><Relationship Id="rId7" Type="http://schemas.openxmlformats.org/officeDocument/2006/relationships/diagramColors" Target="../diagrams/colors1.xml"/><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58.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64.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4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png"/></Relationships>
</file>

<file path=ppt/slides/_rels/slide4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77.png"/><Relationship Id="rId4" Type="http://schemas.openxmlformats.org/officeDocument/2006/relationships/image" Target="../media/image76.png"/></Relationships>
</file>

<file path=ppt/slides/_rels/slide5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5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81.png"/><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82.png"/></Relationships>
</file>

<file path=ppt/slides/_rels/slide5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84.png"/></Relationships>
</file>

<file path=ppt/slides/_rels/slide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2.wdp"/></Relationships>
</file>

<file path=ppt/slides/_rels/slide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86.jpeg"/></Relationships>
</file>

<file path=ppt/slides/_rels/slide5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hyperlink" Target="https://shodhganga.inflibnet.ac.in/handle/10603/369659" TargetMode="External"/><Relationship Id="rId7" Type="http://schemas.openxmlformats.org/officeDocument/2006/relationships/hyperlink" Target="https://www.cs.toronto.edu/~kriz/cifar.html" TargetMode="External"/><Relationship Id="rId2" Type="http://schemas.openxmlformats.org/officeDocument/2006/relationships/hyperlink" Target="https://shodhganga.inflibnet.ac.in/handle/10603/343160" TargetMode="External"/><Relationship Id="rId1" Type="http://schemas.openxmlformats.org/officeDocument/2006/relationships/slideLayout" Target="../slideLayouts/slideLayout7.xml"/><Relationship Id="rId6" Type="http://schemas.openxmlformats.org/officeDocument/2006/relationships/hyperlink" Target="https://github.com/googlecreativelab/quickdraw-dataset" TargetMode="External"/><Relationship Id="rId5" Type="http://schemas.openxmlformats.org/officeDocument/2006/relationships/hyperlink" Target="https://core.ac.uk/download/pdf/151072499.pdf" TargetMode="External"/><Relationship Id="rId4" Type="http://schemas.openxmlformats.org/officeDocument/2006/relationships/hyperlink" Target="https://www.researchgate.net/publication/340493376_Classification_and_Detection_of_Symbols_in_Ancient_Papyri" TargetMode="External"/></Relationships>
</file>

<file path=ppt/slides/_rels/slide6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png"/><Relationship Id="rId11" Type="http://schemas.microsoft.com/office/2007/relationships/hdphoto" Target="../media/hdphoto5.wdp"/><Relationship Id="rId5" Type="http://schemas.microsoft.com/office/2007/relationships/hdphoto" Target="../media/hdphoto2.wdp"/><Relationship Id="rId10" Type="http://schemas.openxmlformats.org/officeDocument/2006/relationships/image" Target="../media/image13.png"/><Relationship Id="rId4" Type="http://schemas.openxmlformats.org/officeDocument/2006/relationships/image" Target="../media/image10.png"/><Relationship Id="rId9" Type="http://schemas.microsoft.com/office/2007/relationships/hdphoto" Target="../media/hdphoto4.wdp"/></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png"/><Relationship Id="rId11" Type="http://schemas.microsoft.com/office/2007/relationships/hdphoto" Target="../media/hdphoto5.wdp"/><Relationship Id="rId5" Type="http://schemas.microsoft.com/office/2007/relationships/hdphoto" Target="../media/hdphoto2.wdp"/><Relationship Id="rId10" Type="http://schemas.openxmlformats.org/officeDocument/2006/relationships/image" Target="../media/image13.png"/><Relationship Id="rId4" Type="http://schemas.openxmlformats.org/officeDocument/2006/relationships/image" Target="../media/image10.png"/><Relationship Id="rId9" Type="http://schemas.microsoft.com/office/2007/relationships/hdphoto" Target="../media/hdphoto4.wdp"/></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png"/><Relationship Id="rId11" Type="http://schemas.microsoft.com/office/2007/relationships/hdphoto" Target="../media/hdphoto5.wdp"/><Relationship Id="rId5" Type="http://schemas.microsoft.com/office/2007/relationships/hdphoto" Target="../media/hdphoto2.wdp"/><Relationship Id="rId10" Type="http://schemas.openxmlformats.org/officeDocument/2006/relationships/image" Target="../media/image13.png"/><Relationship Id="rId4" Type="http://schemas.openxmlformats.org/officeDocument/2006/relationships/image" Target="../media/image14.png"/><Relationship Id="rId9"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3033625740"/>
      </p:ext>
    </p:extLst>
  </p:cSld>
  <p:clrMapOvr>
    <a:masterClrMapping/>
  </p:clrMapOvr>
  <p:transition advClick="0">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12D95644-59A1-4772-961F-903C30FDAF1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84459" t="10000" r="9026" b="10000"/>
          <a:stretch/>
        </p:blipFill>
        <p:spPr>
          <a:xfrm>
            <a:off x="10869864" y="685800"/>
            <a:ext cx="794327" cy="5486400"/>
          </a:xfrm>
          <a:prstGeom prst="roundRect">
            <a:avLst>
              <a:gd name="adj" fmla="val 50000"/>
            </a:avLst>
          </a:prstGeom>
        </p:spPr>
      </p:pic>
      <p:pic>
        <p:nvPicPr>
          <p:cNvPr id="5" name="Picture 4">
            <a:extLst>
              <a:ext uri="{FF2B5EF4-FFF2-40B4-BE49-F238E27FC236}">
                <a16:creationId xmlns:a16="http://schemas.microsoft.com/office/drawing/2014/main" xmlns="" id="{8AE1433C-35D4-4B4B-9A14-A666585F29D9}"/>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75239" t="10000" r="18246" b="10000"/>
          <a:stretch/>
        </p:blipFill>
        <p:spPr>
          <a:xfrm>
            <a:off x="9745718" y="685800"/>
            <a:ext cx="794327" cy="5486400"/>
          </a:xfrm>
          <a:prstGeom prst="roundRect">
            <a:avLst>
              <a:gd name="adj" fmla="val 50000"/>
            </a:avLst>
          </a:prstGeom>
        </p:spPr>
      </p:pic>
      <p:pic>
        <p:nvPicPr>
          <p:cNvPr id="7" name="Picture 6">
            <a:extLst>
              <a:ext uri="{FF2B5EF4-FFF2-40B4-BE49-F238E27FC236}">
                <a16:creationId xmlns:a16="http://schemas.microsoft.com/office/drawing/2014/main" xmlns="" id="{365EEE37-4820-4906-822D-33FCAB309B90}"/>
              </a:ext>
            </a:extLst>
          </p:cNvPr>
          <p:cNvPicPr>
            <a:picLocks noChangeAspect="1"/>
          </p:cNvPicPr>
          <p:nvPr/>
        </p:nvPicPr>
        <p:blipFill rotWithShape="1">
          <a:blip r:embed="rId6">
            <a:extLst>
              <a:ext uri="{BEBA8EAE-BF5A-486C-A8C5-ECC9F3942E4B}">
                <a14:imgProps xmlns:a14="http://schemas.microsoft.com/office/drawing/2010/main">
                  <a14:imgLayer r:embed="rId7">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23453" t="10000" r="22768" b="10000"/>
          <a:stretch/>
        </p:blipFill>
        <p:spPr>
          <a:xfrm>
            <a:off x="2776101" y="685800"/>
            <a:ext cx="6639799" cy="5486400"/>
          </a:xfrm>
          <a:prstGeom prst="roundRect">
            <a:avLst>
              <a:gd name="adj" fmla="val 4852"/>
            </a:avLst>
          </a:prstGeom>
        </p:spPr>
      </p:pic>
      <p:pic>
        <p:nvPicPr>
          <p:cNvPr id="9" name="Picture 8">
            <a:extLst>
              <a:ext uri="{FF2B5EF4-FFF2-40B4-BE49-F238E27FC236}">
                <a16:creationId xmlns:a16="http://schemas.microsoft.com/office/drawing/2014/main" xmlns="" id="{01BB1427-1DC5-4F66-A0E0-39F3F8C03228}"/>
              </a:ext>
            </a:extLst>
          </p:cNvPr>
          <p:cNvPicPr>
            <a:picLocks noChangeAspect="1"/>
          </p:cNvPicPr>
          <p:nvPr/>
        </p:nvPicPr>
        <p:blipFill rotWithShape="1">
          <a:blip r:embed="rId8">
            <a:extLst>
              <a:ext uri="{BEBA8EAE-BF5A-486C-A8C5-ECC9F3942E4B}">
                <a14:imgProps xmlns:a14="http://schemas.microsoft.com/office/drawing/2010/main">
                  <a14:imgLayer r:embed="rId9">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56798" t="10000" r="36687" b="10000"/>
          <a:stretch/>
        </p:blipFill>
        <p:spPr>
          <a:xfrm>
            <a:off x="1651955" y="685800"/>
            <a:ext cx="794327" cy="5486400"/>
          </a:xfrm>
          <a:prstGeom prst="roundRect">
            <a:avLst>
              <a:gd name="adj" fmla="val 50000"/>
            </a:avLst>
          </a:prstGeom>
        </p:spPr>
      </p:pic>
      <p:pic>
        <p:nvPicPr>
          <p:cNvPr id="11" name="Picture 10">
            <a:extLst>
              <a:ext uri="{FF2B5EF4-FFF2-40B4-BE49-F238E27FC236}">
                <a16:creationId xmlns:a16="http://schemas.microsoft.com/office/drawing/2014/main" xmlns="" id="{A9FC8D95-55F4-44A4-ADC0-7A692CE2CF89}"/>
              </a:ext>
            </a:extLst>
          </p:cNvPr>
          <p:cNvPicPr>
            <a:picLocks noChangeAspect="1"/>
          </p:cNvPicPr>
          <p:nvPr/>
        </p:nvPicPr>
        <p:blipFill rotWithShape="1">
          <a:blip r:embed="rId10">
            <a:extLst>
              <a:ext uri="{BEBA8EAE-BF5A-486C-A8C5-ECC9F3942E4B}">
                <a14:imgProps xmlns:a14="http://schemas.microsoft.com/office/drawing/2010/main">
                  <a14:imgLayer r:embed="rId11">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47579" t="10000" r="45906" b="10000"/>
          <a:stretch/>
        </p:blipFill>
        <p:spPr>
          <a:xfrm>
            <a:off x="527809" y="685800"/>
            <a:ext cx="794327" cy="5486400"/>
          </a:xfrm>
          <a:prstGeom prst="roundRect">
            <a:avLst>
              <a:gd name="adj" fmla="val 50000"/>
            </a:avLst>
          </a:prstGeom>
        </p:spPr>
      </p:pic>
      <p:sp>
        <p:nvSpPr>
          <p:cNvPr id="26" name="Rectangle 25"/>
          <p:cNvSpPr/>
          <p:nvPr/>
        </p:nvSpPr>
        <p:spPr>
          <a:xfrm rot="16200000">
            <a:off x="9865044" y="3078103"/>
            <a:ext cx="2803974"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Snap-shots</a:t>
            </a:r>
            <a:endParaRPr lang="en-US" sz="4000" dirty="0">
              <a:solidFill>
                <a:schemeClr val="bg1"/>
              </a:solidFill>
              <a:latin typeface="MV Boli" panose="02000500030200090000" pitchFamily="2" charset="0"/>
              <a:cs typeface="MV Boli" panose="02000500030200090000" pitchFamily="2" charset="0"/>
            </a:endParaRPr>
          </a:p>
        </p:txBody>
      </p:sp>
      <p:sp>
        <p:nvSpPr>
          <p:cNvPr id="2" name="Rectangle 1"/>
          <p:cNvSpPr/>
          <p:nvPr/>
        </p:nvSpPr>
        <p:spPr>
          <a:xfrm>
            <a:off x="2982805" y="2647216"/>
            <a:ext cx="6226384" cy="1569660"/>
          </a:xfrm>
          <a:prstGeom prst="rect">
            <a:avLst/>
          </a:prstGeom>
        </p:spPr>
        <p:txBody>
          <a:bodyPr wrap="none">
            <a:spAutoFit/>
          </a:bodyPr>
          <a:lstStyle/>
          <a:p>
            <a:pPr marL="285750" indent="-285750">
              <a:buFont typeface="Arial" panose="020B0604020202020204" pitchFamily="34" charset="0"/>
              <a:buChar char="•"/>
            </a:pPr>
            <a:r>
              <a:rPr lang="en-US" sz="2400" dirty="0" smtClean="0">
                <a:solidFill>
                  <a:schemeClr val="bg1"/>
                </a:solidFill>
                <a:latin typeface="MV Boli" panose="02000500030200090000" pitchFamily="2" charset="0"/>
                <a:cs typeface="MV Boli" panose="02000500030200090000" pitchFamily="2" charset="0"/>
              </a:rPr>
              <a:t>Chapter 1 [Understanding Concept]</a:t>
            </a:r>
          </a:p>
          <a:p>
            <a:pPr marL="285750" indent="-285750">
              <a:buFont typeface="Arial" panose="020B0604020202020204" pitchFamily="34" charset="0"/>
              <a:buChar char="•"/>
            </a:pPr>
            <a:r>
              <a:rPr lang="en-US" sz="2400" dirty="0" smtClean="0">
                <a:solidFill>
                  <a:schemeClr val="bg1"/>
                </a:solidFill>
                <a:latin typeface="MV Boli" panose="02000500030200090000" pitchFamily="2" charset="0"/>
                <a:cs typeface="MV Boli" panose="02000500030200090000" pitchFamily="2" charset="0"/>
              </a:rPr>
              <a:t>Chapter 2 [Programming The Network]</a:t>
            </a:r>
          </a:p>
          <a:p>
            <a:pPr marL="285750" indent="-285750">
              <a:buFont typeface="Arial" panose="020B0604020202020204" pitchFamily="34" charset="0"/>
              <a:buChar char="•"/>
            </a:pPr>
            <a:r>
              <a:rPr lang="en-US" sz="2400" dirty="0" smtClean="0">
                <a:solidFill>
                  <a:schemeClr val="bg1"/>
                </a:solidFill>
                <a:latin typeface="MV Boli" panose="02000500030200090000" pitchFamily="2" charset="0"/>
                <a:cs typeface="MV Boli" panose="02000500030200090000" pitchFamily="2" charset="0"/>
              </a:rPr>
              <a:t>Chapter 3 [Formulating Core Logic]</a:t>
            </a:r>
          </a:p>
          <a:p>
            <a:pPr marL="285750" indent="-285750">
              <a:buFont typeface="Arial" panose="020B0604020202020204" pitchFamily="34" charset="0"/>
              <a:buChar char="•"/>
            </a:pPr>
            <a:r>
              <a:rPr lang="en-US" sz="2400" dirty="0" smtClean="0">
                <a:solidFill>
                  <a:schemeClr val="bg1"/>
                </a:solidFill>
                <a:latin typeface="MV Boli" panose="02000500030200090000" pitchFamily="2" charset="0"/>
                <a:cs typeface="MV Boli" panose="02000500030200090000" pitchFamily="2" charset="0"/>
              </a:rPr>
              <a:t>Chapter 4 [Backpropagation]</a:t>
            </a:r>
          </a:p>
        </p:txBody>
      </p:sp>
      <p:sp>
        <p:nvSpPr>
          <p:cNvPr id="13" name="Rectangle 12"/>
          <p:cNvSpPr/>
          <p:nvPr/>
        </p:nvSpPr>
        <p:spPr>
          <a:xfrm rot="16200000">
            <a:off x="-1556962" y="3099737"/>
            <a:ext cx="4963218" cy="646331"/>
          </a:xfrm>
          <a:prstGeom prst="rect">
            <a:avLst/>
          </a:prstGeom>
        </p:spPr>
        <p:txBody>
          <a:bodyPr wrap="none">
            <a:spAutoFit/>
          </a:bodyPr>
          <a:lstStyle/>
          <a:p>
            <a:pPr algn="ctr"/>
            <a:r>
              <a:rPr lang="en-US" sz="3600" dirty="0" smtClean="0">
                <a:solidFill>
                  <a:schemeClr val="bg1"/>
                </a:solidFill>
                <a:latin typeface="MV Boli" panose="02000500030200090000" pitchFamily="2" charset="0"/>
                <a:cs typeface="MV Boli" panose="02000500030200090000" pitchFamily="2" charset="0"/>
              </a:rPr>
              <a:t>Research Methodology</a:t>
            </a:r>
            <a:endParaRPr lang="en-US" sz="3600" dirty="0">
              <a:solidFill>
                <a:schemeClr val="bg1"/>
              </a:solidFill>
              <a:latin typeface="MV Boli" panose="02000500030200090000" pitchFamily="2" charset="0"/>
              <a:cs typeface="MV Boli" panose="02000500030200090000" pitchFamily="2" charset="0"/>
            </a:endParaRPr>
          </a:p>
        </p:txBody>
      </p:sp>
      <p:sp>
        <p:nvSpPr>
          <p:cNvPr id="14" name="Rectangle 13"/>
          <p:cNvSpPr/>
          <p:nvPr/>
        </p:nvSpPr>
        <p:spPr>
          <a:xfrm rot="16200000">
            <a:off x="-101583" y="3068958"/>
            <a:ext cx="4296369"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Model Prototype</a:t>
            </a:r>
            <a:endParaRPr lang="en-US" sz="4000" dirty="0">
              <a:solidFill>
                <a:schemeClr val="bg1"/>
              </a:solidFill>
              <a:latin typeface="MV Boli" panose="02000500030200090000" pitchFamily="2" charset="0"/>
              <a:cs typeface="MV Boli" panose="02000500030200090000" pitchFamily="2" charset="0"/>
            </a:endParaRPr>
          </a:p>
        </p:txBody>
      </p:sp>
      <p:sp>
        <p:nvSpPr>
          <p:cNvPr id="15" name="Rectangle 14"/>
          <p:cNvSpPr/>
          <p:nvPr/>
        </p:nvSpPr>
        <p:spPr>
          <a:xfrm>
            <a:off x="4964117" y="934343"/>
            <a:ext cx="2263761"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Chapters</a:t>
            </a:r>
            <a:endParaRPr lang="en-US" sz="4000" dirty="0">
              <a:solidFill>
                <a:schemeClr val="bg1"/>
              </a:solidFill>
              <a:latin typeface="MV Boli" panose="02000500030200090000" pitchFamily="2" charset="0"/>
              <a:cs typeface="MV Boli" panose="02000500030200090000" pitchFamily="2" charset="0"/>
            </a:endParaRPr>
          </a:p>
        </p:txBody>
      </p:sp>
      <p:sp>
        <p:nvSpPr>
          <p:cNvPr id="16" name="Rectangle 15"/>
          <p:cNvSpPr/>
          <p:nvPr/>
        </p:nvSpPr>
        <p:spPr>
          <a:xfrm rot="16200000">
            <a:off x="8964517" y="3068959"/>
            <a:ext cx="2356735"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Approach</a:t>
            </a:r>
            <a:endParaRPr lang="en-US" sz="4000" dirty="0">
              <a:solidFill>
                <a:schemeClr val="bg1"/>
              </a:solidFill>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2632878573"/>
      </p:ext>
    </p:extLst>
  </p:cSld>
  <p:clrMapOvr>
    <a:masterClrMapping/>
  </p:clrMapOvr>
  <p:transition advClick="0">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12D95644-59A1-4772-961F-903C30FDAF1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84459" t="10000" r="9026" b="10000"/>
          <a:stretch/>
        </p:blipFill>
        <p:spPr>
          <a:xfrm>
            <a:off x="10869864" y="685800"/>
            <a:ext cx="794327" cy="5486400"/>
          </a:xfrm>
          <a:prstGeom prst="roundRect">
            <a:avLst>
              <a:gd name="adj" fmla="val 50000"/>
            </a:avLst>
          </a:prstGeom>
        </p:spPr>
      </p:pic>
      <p:pic>
        <p:nvPicPr>
          <p:cNvPr id="5" name="Picture 4">
            <a:extLst>
              <a:ext uri="{FF2B5EF4-FFF2-40B4-BE49-F238E27FC236}">
                <a16:creationId xmlns:a16="http://schemas.microsoft.com/office/drawing/2014/main" xmlns="" id="{8AE1433C-35D4-4B4B-9A14-A666585F29D9}"/>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31990" t="10000" r="13549" b="10000"/>
          <a:stretch/>
        </p:blipFill>
        <p:spPr>
          <a:xfrm>
            <a:off x="3900248" y="685800"/>
            <a:ext cx="6639798" cy="5486400"/>
          </a:xfrm>
          <a:prstGeom prst="roundRect">
            <a:avLst>
              <a:gd name="adj" fmla="val 6667"/>
            </a:avLst>
          </a:prstGeom>
        </p:spPr>
      </p:pic>
      <p:pic>
        <p:nvPicPr>
          <p:cNvPr id="7" name="Picture 6">
            <a:extLst>
              <a:ext uri="{FF2B5EF4-FFF2-40B4-BE49-F238E27FC236}">
                <a16:creationId xmlns:a16="http://schemas.microsoft.com/office/drawing/2014/main" xmlns="" id="{365EEE37-4820-4906-822D-33FCAB309B90}"/>
              </a:ext>
            </a:extLst>
          </p:cNvPr>
          <p:cNvPicPr>
            <a:picLocks noChangeAspect="1"/>
          </p:cNvPicPr>
          <p:nvPr/>
        </p:nvPicPr>
        <p:blipFill rotWithShape="1">
          <a:blip r:embed="rId6">
            <a:extLst>
              <a:ext uri="{BEBA8EAE-BF5A-486C-A8C5-ECC9F3942E4B}">
                <a14:imgProps xmlns:a14="http://schemas.microsoft.com/office/drawing/2010/main">
                  <a14:imgLayer r:embed="rId7">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66018" t="10000" r="27466" b="10000"/>
          <a:stretch/>
        </p:blipFill>
        <p:spPr>
          <a:xfrm>
            <a:off x="2776101" y="685800"/>
            <a:ext cx="794327" cy="5486400"/>
          </a:xfrm>
          <a:prstGeom prst="roundRect">
            <a:avLst>
              <a:gd name="adj" fmla="val 50000"/>
            </a:avLst>
          </a:prstGeom>
        </p:spPr>
      </p:pic>
      <p:pic>
        <p:nvPicPr>
          <p:cNvPr id="9" name="Picture 8">
            <a:extLst>
              <a:ext uri="{FF2B5EF4-FFF2-40B4-BE49-F238E27FC236}">
                <a16:creationId xmlns:a16="http://schemas.microsoft.com/office/drawing/2014/main" xmlns="" id="{01BB1427-1DC5-4F66-A0E0-39F3F8C03228}"/>
              </a:ext>
            </a:extLst>
          </p:cNvPr>
          <p:cNvPicPr>
            <a:picLocks noChangeAspect="1"/>
          </p:cNvPicPr>
          <p:nvPr/>
        </p:nvPicPr>
        <p:blipFill rotWithShape="1">
          <a:blip r:embed="rId8">
            <a:extLst>
              <a:ext uri="{BEBA8EAE-BF5A-486C-A8C5-ECC9F3942E4B}">
                <a14:imgProps xmlns:a14="http://schemas.microsoft.com/office/drawing/2010/main">
                  <a14:imgLayer r:embed="rId9">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56798" t="10000" r="36687" b="10000"/>
          <a:stretch/>
        </p:blipFill>
        <p:spPr>
          <a:xfrm>
            <a:off x="1651955" y="685800"/>
            <a:ext cx="794327" cy="5486400"/>
          </a:xfrm>
          <a:prstGeom prst="roundRect">
            <a:avLst>
              <a:gd name="adj" fmla="val 50000"/>
            </a:avLst>
          </a:prstGeom>
        </p:spPr>
      </p:pic>
      <p:pic>
        <p:nvPicPr>
          <p:cNvPr id="11" name="Picture 10">
            <a:extLst>
              <a:ext uri="{FF2B5EF4-FFF2-40B4-BE49-F238E27FC236}">
                <a16:creationId xmlns:a16="http://schemas.microsoft.com/office/drawing/2014/main" xmlns="" id="{A9FC8D95-55F4-44A4-ADC0-7A692CE2CF89}"/>
              </a:ext>
            </a:extLst>
          </p:cNvPr>
          <p:cNvPicPr>
            <a:picLocks noChangeAspect="1"/>
          </p:cNvPicPr>
          <p:nvPr/>
        </p:nvPicPr>
        <p:blipFill rotWithShape="1">
          <a:blip r:embed="rId10">
            <a:extLst>
              <a:ext uri="{BEBA8EAE-BF5A-486C-A8C5-ECC9F3942E4B}">
                <a14:imgProps xmlns:a14="http://schemas.microsoft.com/office/drawing/2010/main">
                  <a14:imgLayer r:embed="rId11">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47579" t="10000" r="45906" b="10000"/>
          <a:stretch/>
        </p:blipFill>
        <p:spPr>
          <a:xfrm>
            <a:off x="527809" y="685800"/>
            <a:ext cx="794327" cy="5486400"/>
          </a:xfrm>
          <a:prstGeom prst="roundRect">
            <a:avLst>
              <a:gd name="adj" fmla="val 50000"/>
            </a:avLst>
          </a:prstGeom>
        </p:spPr>
      </p:pic>
      <p:sp>
        <p:nvSpPr>
          <p:cNvPr id="25" name="Rectangle 24"/>
          <p:cNvSpPr/>
          <p:nvPr/>
        </p:nvSpPr>
        <p:spPr>
          <a:xfrm rot="16200000">
            <a:off x="2033368" y="3075056"/>
            <a:ext cx="2279791"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Diagrams</a:t>
            </a:r>
            <a:endParaRPr lang="en-US" sz="4000" dirty="0">
              <a:solidFill>
                <a:schemeClr val="bg1"/>
              </a:solidFill>
              <a:latin typeface="MV Boli" panose="02000500030200090000" pitchFamily="2" charset="0"/>
              <a:cs typeface="MV Boli" panose="02000500030200090000" pitchFamily="2" charset="0"/>
            </a:endParaRPr>
          </a:p>
        </p:txBody>
      </p:sp>
      <p:sp>
        <p:nvSpPr>
          <p:cNvPr id="26" name="Rectangle 25"/>
          <p:cNvSpPr/>
          <p:nvPr/>
        </p:nvSpPr>
        <p:spPr>
          <a:xfrm rot="16200000">
            <a:off x="9865044" y="3078103"/>
            <a:ext cx="2803974"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Snap-shots</a:t>
            </a:r>
            <a:endParaRPr lang="en-US" sz="4000" dirty="0">
              <a:solidFill>
                <a:schemeClr val="bg1"/>
              </a:solidFill>
              <a:latin typeface="MV Boli" panose="02000500030200090000" pitchFamily="2" charset="0"/>
              <a:cs typeface="MV Boli" panose="02000500030200090000" pitchFamily="2" charset="0"/>
            </a:endParaRPr>
          </a:p>
        </p:txBody>
      </p:sp>
      <p:pic>
        <p:nvPicPr>
          <p:cNvPr id="12" name="Picture 11">
            <a:extLst>
              <a:ext uri="{FF2B5EF4-FFF2-40B4-BE49-F238E27FC236}">
                <a16:creationId xmlns:a16="http://schemas.microsoft.com/office/drawing/2014/main" xmlns="" id="{365EEE37-4820-4906-822D-33FCAB309B90}"/>
              </a:ext>
            </a:extLst>
          </p:cNvPr>
          <p:cNvPicPr>
            <a:picLocks noChangeAspect="1"/>
          </p:cNvPicPr>
          <p:nvPr/>
        </p:nvPicPr>
        <p:blipFill rotWithShape="1">
          <a:blip r:embed="rId6">
            <a:extLst>
              <a:ext uri="{BEBA8EAE-BF5A-486C-A8C5-ECC9F3942E4B}">
                <a14:imgProps xmlns:a14="http://schemas.microsoft.com/office/drawing/2010/main">
                  <a14:imgLayer r:embed="rId7">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66018" t="10000" r="27466" b="10000"/>
          <a:stretch/>
        </p:blipFill>
        <p:spPr>
          <a:xfrm>
            <a:off x="2776102" y="685800"/>
            <a:ext cx="794327" cy="5486400"/>
          </a:xfrm>
          <a:prstGeom prst="roundRect">
            <a:avLst>
              <a:gd name="adj" fmla="val 50000"/>
            </a:avLst>
          </a:prstGeom>
        </p:spPr>
      </p:pic>
      <p:sp>
        <p:nvSpPr>
          <p:cNvPr id="14" name="Rectangle 13"/>
          <p:cNvSpPr/>
          <p:nvPr/>
        </p:nvSpPr>
        <p:spPr>
          <a:xfrm>
            <a:off x="4433966" y="2936492"/>
            <a:ext cx="5572359" cy="1246495"/>
          </a:xfrm>
          <a:prstGeom prst="rect">
            <a:avLst/>
          </a:prstGeom>
        </p:spPr>
        <p:txBody>
          <a:bodyPr wrap="none">
            <a:spAutoFit/>
          </a:bodyPr>
          <a:lstStyle/>
          <a:p>
            <a:pPr marL="285750" indent="-285750">
              <a:buFont typeface="Arial" panose="020B0604020202020204" pitchFamily="34" charset="0"/>
              <a:buChar char="•"/>
            </a:pPr>
            <a:r>
              <a:rPr lang="en-US" sz="2500" dirty="0" smtClean="0">
                <a:solidFill>
                  <a:schemeClr val="bg1"/>
                </a:solidFill>
                <a:latin typeface="MV Boli" panose="02000500030200090000" pitchFamily="2" charset="0"/>
                <a:cs typeface="MV Boli" panose="02000500030200090000" pitchFamily="2" charset="0"/>
              </a:rPr>
              <a:t>Analysis &amp; Interpretation of data</a:t>
            </a:r>
          </a:p>
          <a:p>
            <a:pPr marL="285750" indent="-285750">
              <a:buFont typeface="Arial" panose="020B0604020202020204" pitchFamily="34" charset="0"/>
              <a:buChar char="•"/>
            </a:pPr>
            <a:r>
              <a:rPr lang="en-US" sz="2500" dirty="0" smtClean="0">
                <a:solidFill>
                  <a:schemeClr val="bg1"/>
                </a:solidFill>
                <a:latin typeface="MV Boli" panose="02000500030200090000" pitchFamily="2" charset="0"/>
                <a:cs typeface="MV Boli" panose="02000500030200090000" pitchFamily="2" charset="0"/>
              </a:rPr>
              <a:t>Suggestions </a:t>
            </a:r>
            <a:r>
              <a:rPr lang="en-US" sz="2500" dirty="0">
                <a:solidFill>
                  <a:schemeClr val="bg1"/>
                </a:solidFill>
                <a:latin typeface="MV Boli" panose="02000500030200090000" pitchFamily="2" charset="0"/>
                <a:cs typeface="MV Boli" panose="02000500030200090000" pitchFamily="2" charset="0"/>
              </a:rPr>
              <a:t>/</a:t>
            </a:r>
            <a:r>
              <a:rPr lang="en-US" sz="2500" dirty="0" smtClean="0">
                <a:solidFill>
                  <a:schemeClr val="bg1"/>
                </a:solidFill>
                <a:latin typeface="MV Boli" panose="02000500030200090000" pitchFamily="2" charset="0"/>
                <a:cs typeface="MV Boli" panose="02000500030200090000" pitchFamily="2" charset="0"/>
              </a:rPr>
              <a:t> Recommendation</a:t>
            </a:r>
          </a:p>
          <a:p>
            <a:pPr marL="285750" indent="-285750">
              <a:buFont typeface="Arial" panose="020B0604020202020204" pitchFamily="34" charset="0"/>
              <a:buChar char="•"/>
            </a:pPr>
            <a:endParaRPr lang="en-US" sz="2500" dirty="0">
              <a:solidFill>
                <a:schemeClr val="bg1"/>
              </a:solidFill>
              <a:latin typeface="MV Boli" panose="02000500030200090000" pitchFamily="2" charset="0"/>
              <a:cs typeface="MV Boli" panose="02000500030200090000" pitchFamily="2" charset="0"/>
            </a:endParaRPr>
          </a:p>
        </p:txBody>
      </p:sp>
      <p:sp>
        <p:nvSpPr>
          <p:cNvPr id="15" name="Rectangle 14"/>
          <p:cNvSpPr/>
          <p:nvPr/>
        </p:nvSpPr>
        <p:spPr>
          <a:xfrm rot="16200000">
            <a:off x="-1556962" y="3099737"/>
            <a:ext cx="4963218" cy="646331"/>
          </a:xfrm>
          <a:prstGeom prst="rect">
            <a:avLst/>
          </a:prstGeom>
        </p:spPr>
        <p:txBody>
          <a:bodyPr wrap="none">
            <a:spAutoFit/>
          </a:bodyPr>
          <a:lstStyle/>
          <a:p>
            <a:pPr algn="ctr"/>
            <a:r>
              <a:rPr lang="en-US" sz="3600" dirty="0" smtClean="0">
                <a:solidFill>
                  <a:schemeClr val="bg1"/>
                </a:solidFill>
                <a:latin typeface="MV Boli" panose="02000500030200090000" pitchFamily="2" charset="0"/>
                <a:cs typeface="MV Boli" panose="02000500030200090000" pitchFamily="2" charset="0"/>
              </a:rPr>
              <a:t>Research Methodology</a:t>
            </a:r>
            <a:endParaRPr lang="en-US" sz="3600" dirty="0">
              <a:solidFill>
                <a:schemeClr val="bg1"/>
              </a:solidFill>
              <a:latin typeface="MV Boli" panose="02000500030200090000" pitchFamily="2" charset="0"/>
              <a:cs typeface="MV Boli" panose="02000500030200090000" pitchFamily="2" charset="0"/>
            </a:endParaRPr>
          </a:p>
        </p:txBody>
      </p:sp>
      <p:sp>
        <p:nvSpPr>
          <p:cNvPr id="16" name="Rectangle 15"/>
          <p:cNvSpPr/>
          <p:nvPr/>
        </p:nvSpPr>
        <p:spPr>
          <a:xfrm rot="16200000">
            <a:off x="-101583" y="3068958"/>
            <a:ext cx="4296369"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Model Prototype</a:t>
            </a:r>
            <a:endParaRPr lang="en-US" sz="4000" dirty="0">
              <a:solidFill>
                <a:schemeClr val="bg1"/>
              </a:solidFill>
              <a:latin typeface="MV Boli" panose="02000500030200090000" pitchFamily="2" charset="0"/>
              <a:cs typeface="MV Boli" panose="02000500030200090000" pitchFamily="2" charset="0"/>
            </a:endParaRPr>
          </a:p>
        </p:txBody>
      </p:sp>
      <p:sp>
        <p:nvSpPr>
          <p:cNvPr id="17" name="Rectangle 16"/>
          <p:cNvSpPr/>
          <p:nvPr/>
        </p:nvSpPr>
        <p:spPr>
          <a:xfrm rot="16200000">
            <a:off x="2032511" y="3083071"/>
            <a:ext cx="2263761"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Chapters</a:t>
            </a:r>
            <a:endParaRPr lang="en-US" sz="4000" dirty="0">
              <a:solidFill>
                <a:schemeClr val="bg1"/>
              </a:solidFill>
              <a:latin typeface="MV Boli" panose="02000500030200090000" pitchFamily="2" charset="0"/>
              <a:cs typeface="MV Boli" panose="02000500030200090000" pitchFamily="2" charset="0"/>
            </a:endParaRPr>
          </a:p>
        </p:txBody>
      </p:sp>
      <p:sp>
        <p:nvSpPr>
          <p:cNvPr id="18" name="Rectangle 17"/>
          <p:cNvSpPr/>
          <p:nvPr/>
        </p:nvSpPr>
        <p:spPr>
          <a:xfrm>
            <a:off x="6041779" y="941293"/>
            <a:ext cx="2356735"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Approach</a:t>
            </a:r>
            <a:endParaRPr lang="en-US" sz="4000" dirty="0">
              <a:solidFill>
                <a:schemeClr val="bg1"/>
              </a:solidFill>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1596197004"/>
      </p:ext>
    </p:extLst>
  </p:cSld>
  <p:clrMapOvr>
    <a:masterClrMapping/>
  </p:clrMapOvr>
  <p:transition advClick="0">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12D95644-59A1-4772-961F-903C30FDAF1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41213" t="10000" r="4327" b="10000"/>
          <a:stretch/>
        </p:blipFill>
        <p:spPr>
          <a:xfrm>
            <a:off x="5024394" y="685800"/>
            <a:ext cx="6639798" cy="5486400"/>
          </a:xfrm>
          <a:prstGeom prst="roundRect">
            <a:avLst>
              <a:gd name="adj" fmla="val 5063"/>
            </a:avLst>
          </a:prstGeom>
        </p:spPr>
      </p:pic>
      <p:pic>
        <p:nvPicPr>
          <p:cNvPr id="5" name="Picture 4">
            <a:extLst>
              <a:ext uri="{FF2B5EF4-FFF2-40B4-BE49-F238E27FC236}">
                <a16:creationId xmlns:a16="http://schemas.microsoft.com/office/drawing/2014/main" xmlns="" id="{8AE1433C-35D4-4B4B-9A14-A666585F29D9}"/>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75239" t="10000" r="18246" b="10000"/>
          <a:stretch/>
        </p:blipFill>
        <p:spPr>
          <a:xfrm>
            <a:off x="3900247" y="685800"/>
            <a:ext cx="794327" cy="5486400"/>
          </a:xfrm>
          <a:prstGeom prst="roundRect">
            <a:avLst>
              <a:gd name="adj" fmla="val 50000"/>
            </a:avLst>
          </a:prstGeom>
        </p:spPr>
      </p:pic>
      <p:pic>
        <p:nvPicPr>
          <p:cNvPr id="7" name="Picture 6">
            <a:extLst>
              <a:ext uri="{FF2B5EF4-FFF2-40B4-BE49-F238E27FC236}">
                <a16:creationId xmlns:a16="http://schemas.microsoft.com/office/drawing/2014/main" xmlns="" id="{365EEE37-4820-4906-822D-33FCAB309B90}"/>
              </a:ext>
            </a:extLst>
          </p:cNvPr>
          <p:cNvPicPr>
            <a:picLocks noChangeAspect="1"/>
          </p:cNvPicPr>
          <p:nvPr/>
        </p:nvPicPr>
        <p:blipFill rotWithShape="1">
          <a:blip r:embed="rId6">
            <a:extLst>
              <a:ext uri="{BEBA8EAE-BF5A-486C-A8C5-ECC9F3942E4B}">
                <a14:imgProps xmlns:a14="http://schemas.microsoft.com/office/drawing/2010/main">
                  <a14:imgLayer r:embed="rId7">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66018" t="10000" r="27466" b="10000"/>
          <a:stretch/>
        </p:blipFill>
        <p:spPr>
          <a:xfrm>
            <a:off x="2776101" y="685800"/>
            <a:ext cx="794327" cy="5486400"/>
          </a:xfrm>
          <a:prstGeom prst="roundRect">
            <a:avLst>
              <a:gd name="adj" fmla="val 50000"/>
            </a:avLst>
          </a:prstGeom>
        </p:spPr>
      </p:pic>
      <p:pic>
        <p:nvPicPr>
          <p:cNvPr id="9" name="Picture 8">
            <a:extLst>
              <a:ext uri="{FF2B5EF4-FFF2-40B4-BE49-F238E27FC236}">
                <a16:creationId xmlns:a16="http://schemas.microsoft.com/office/drawing/2014/main" xmlns="" id="{01BB1427-1DC5-4F66-A0E0-39F3F8C03228}"/>
              </a:ext>
            </a:extLst>
          </p:cNvPr>
          <p:cNvPicPr>
            <a:picLocks noChangeAspect="1"/>
          </p:cNvPicPr>
          <p:nvPr/>
        </p:nvPicPr>
        <p:blipFill rotWithShape="1">
          <a:blip r:embed="rId8">
            <a:extLst>
              <a:ext uri="{BEBA8EAE-BF5A-486C-A8C5-ECC9F3942E4B}">
                <a14:imgProps xmlns:a14="http://schemas.microsoft.com/office/drawing/2010/main">
                  <a14:imgLayer r:embed="rId9">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56798" t="10000" r="36687" b="10000"/>
          <a:stretch/>
        </p:blipFill>
        <p:spPr>
          <a:xfrm>
            <a:off x="1651955" y="685800"/>
            <a:ext cx="794327" cy="5486400"/>
          </a:xfrm>
          <a:prstGeom prst="roundRect">
            <a:avLst>
              <a:gd name="adj" fmla="val 50000"/>
            </a:avLst>
          </a:prstGeom>
        </p:spPr>
      </p:pic>
      <p:pic>
        <p:nvPicPr>
          <p:cNvPr id="11" name="Picture 10">
            <a:extLst>
              <a:ext uri="{FF2B5EF4-FFF2-40B4-BE49-F238E27FC236}">
                <a16:creationId xmlns:a16="http://schemas.microsoft.com/office/drawing/2014/main" xmlns="" id="{A9FC8D95-55F4-44A4-ADC0-7A692CE2CF89}"/>
              </a:ext>
            </a:extLst>
          </p:cNvPr>
          <p:cNvPicPr>
            <a:picLocks noChangeAspect="1"/>
          </p:cNvPicPr>
          <p:nvPr/>
        </p:nvPicPr>
        <p:blipFill rotWithShape="1">
          <a:blip r:embed="rId10">
            <a:extLst>
              <a:ext uri="{BEBA8EAE-BF5A-486C-A8C5-ECC9F3942E4B}">
                <a14:imgProps xmlns:a14="http://schemas.microsoft.com/office/drawing/2010/main">
                  <a14:imgLayer r:embed="rId11">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47579" t="10000" r="45906" b="10000"/>
          <a:stretch/>
        </p:blipFill>
        <p:spPr>
          <a:xfrm>
            <a:off x="527809" y="685800"/>
            <a:ext cx="794327" cy="5486400"/>
          </a:xfrm>
          <a:prstGeom prst="roundRect">
            <a:avLst>
              <a:gd name="adj" fmla="val 50000"/>
            </a:avLst>
          </a:prstGeom>
        </p:spPr>
      </p:pic>
      <p:sp>
        <p:nvSpPr>
          <p:cNvPr id="23" name="Rectangle 22"/>
          <p:cNvSpPr/>
          <p:nvPr/>
        </p:nvSpPr>
        <p:spPr>
          <a:xfrm>
            <a:off x="6942305" y="963553"/>
            <a:ext cx="2803974"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Snap-shots</a:t>
            </a:r>
            <a:endParaRPr lang="en-US" sz="4000" dirty="0">
              <a:solidFill>
                <a:schemeClr val="bg1"/>
              </a:solidFill>
              <a:latin typeface="MV Boli" panose="02000500030200090000" pitchFamily="2" charset="0"/>
              <a:cs typeface="MV Boli" panose="02000500030200090000" pitchFamily="2" charset="0"/>
            </a:endParaRPr>
          </a:p>
        </p:txBody>
      </p:sp>
      <p:sp>
        <p:nvSpPr>
          <p:cNvPr id="12" name="Rectangle 11"/>
          <p:cNvSpPr/>
          <p:nvPr/>
        </p:nvSpPr>
        <p:spPr>
          <a:xfrm>
            <a:off x="6798836" y="2305133"/>
            <a:ext cx="3767378" cy="2400657"/>
          </a:xfrm>
          <a:prstGeom prst="rect">
            <a:avLst/>
          </a:prstGeom>
        </p:spPr>
        <p:txBody>
          <a:bodyPr wrap="none">
            <a:spAutoFit/>
          </a:bodyPr>
          <a:lstStyle/>
          <a:p>
            <a:pPr marL="285750" indent="-285750">
              <a:buFont typeface="Arial" panose="020B0604020202020204" pitchFamily="34" charset="0"/>
              <a:buChar char="•"/>
            </a:pPr>
            <a:r>
              <a:rPr lang="en-US" sz="2500" dirty="0" smtClean="0">
                <a:solidFill>
                  <a:schemeClr val="bg1"/>
                </a:solidFill>
                <a:latin typeface="MV Boli" panose="02000500030200090000" pitchFamily="2" charset="0"/>
                <a:cs typeface="MV Boli" panose="02000500030200090000" pitchFamily="2" charset="0"/>
              </a:rPr>
              <a:t>Concept Arts</a:t>
            </a:r>
          </a:p>
          <a:p>
            <a:pPr marL="285750" indent="-285750">
              <a:buFont typeface="Arial" panose="020B0604020202020204" pitchFamily="34" charset="0"/>
              <a:buChar char="•"/>
            </a:pPr>
            <a:r>
              <a:rPr lang="en-US" sz="2500" dirty="0" smtClean="0">
                <a:solidFill>
                  <a:schemeClr val="bg1"/>
                </a:solidFill>
                <a:latin typeface="MV Boli" panose="02000500030200090000" pitchFamily="2" charset="0"/>
                <a:cs typeface="MV Boli" panose="02000500030200090000" pitchFamily="2" charset="0"/>
              </a:rPr>
              <a:t>Prototype 1[Digits]</a:t>
            </a:r>
          </a:p>
          <a:p>
            <a:pPr marL="285750" indent="-285750">
              <a:buFont typeface="Arial" panose="020B0604020202020204" pitchFamily="34" charset="0"/>
              <a:buChar char="•"/>
            </a:pPr>
            <a:r>
              <a:rPr lang="en-US" sz="2500" dirty="0" smtClean="0">
                <a:solidFill>
                  <a:schemeClr val="bg1"/>
                </a:solidFill>
                <a:latin typeface="MV Boli" panose="02000500030200090000" pitchFamily="2" charset="0"/>
                <a:cs typeface="MV Boli" panose="02000500030200090000" pitchFamily="2" charset="0"/>
              </a:rPr>
              <a:t>Prototype 2[Doodles]</a:t>
            </a:r>
          </a:p>
          <a:p>
            <a:pPr marL="285750" indent="-285750">
              <a:buFont typeface="Arial" panose="020B0604020202020204" pitchFamily="34" charset="0"/>
              <a:buChar char="•"/>
            </a:pPr>
            <a:r>
              <a:rPr lang="en-US" sz="2500" dirty="0" smtClean="0">
                <a:solidFill>
                  <a:schemeClr val="bg1"/>
                </a:solidFill>
                <a:latin typeface="MV Boli" panose="02000500030200090000" pitchFamily="2" charset="0"/>
                <a:cs typeface="MV Boli" panose="02000500030200090000" pitchFamily="2" charset="0"/>
              </a:rPr>
              <a:t>Prototype 3[Cifar10]</a:t>
            </a:r>
          </a:p>
          <a:p>
            <a:pPr marL="285750" indent="-285750">
              <a:buFont typeface="Arial" panose="020B0604020202020204" pitchFamily="34" charset="0"/>
              <a:buChar char="•"/>
            </a:pPr>
            <a:r>
              <a:rPr lang="en-US" sz="2500" dirty="0" smtClean="0">
                <a:solidFill>
                  <a:schemeClr val="bg1"/>
                </a:solidFill>
                <a:latin typeface="MV Boli" panose="02000500030200090000" pitchFamily="2" charset="0"/>
                <a:cs typeface="MV Boli" panose="02000500030200090000" pitchFamily="2" charset="0"/>
              </a:rPr>
              <a:t>User Interface</a:t>
            </a:r>
          </a:p>
          <a:p>
            <a:pPr marL="285750" indent="-285750">
              <a:buFont typeface="Arial" panose="020B0604020202020204" pitchFamily="34" charset="0"/>
              <a:buChar char="•"/>
            </a:pPr>
            <a:r>
              <a:rPr lang="en-US" sz="2500" dirty="0" smtClean="0">
                <a:solidFill>
                  <a:schemeClr val="bg1"/>
                </a:solidFill>
                <a:latin typeface="MV Boli" panose="02000500030200090000" pitchFamily="2" charset="0"/>
                <a:cs typeface="MV Boli" panose="02000500030200090000" pitchFamily="2" charset="0"/>
              </a:rPr>
              <a:t>Ongoing Dev-Pics</a:t>
            </a:r>
            <a:endParaRPr lang="en-US" sz="2500" dirty="0">
              <a:solidFill>
                <a:schemeClr val="bg1"/>
              </a:solidFill>
              <a:latin typeface="MV Boli" panose="02000500030200090000" pitchFamily="2" charset="0"/>
              <a:cs typeface="MV Boli" panose="02000500030200090000" pitchFamily="2" charset="0"/>
            </a:endParaRPr>
          </a:p>
        </p:txBody>
      </p:sp>
      <p:sp>
        <p:nvSpPr>
          <p:cNvPr id="13" name="Rectangle 12"/>
          <p:cNvSpPr/>
          <p:nvPr/>
        </p:nvSpPr>
        <p:spPr>
          <a:xfrm rot="16200000">
            <a:off x="-1556962" y="3099737"/>
            <a:ext cx="4963218" cy="646331"/>
          </a:xfrm>
          <a:prstGeom prst="rect">
            <a:avLst/>
          </a:prstGeom>
        </p:spPr>
        <p:txBody>
          <a:bodyPr wrap="none">
            <a:spAutoFit/>
          </a:bodyPr>
          <a:lstStyle/>
          <a:p>
            <a:pPr algn="ctr"/>
            <a:r>
              <a:rPr lang="en-US" sz="3600" dirty="0" smtClean="0">
                <a:solidFill>
                  <a:schemeClr val="bg1"/>
                </a:solidFill>
                <a:latin typeface="MV Boli" panose="02000500030200090000" pitchFamily="2" charset="0"/>
                <a:cs typeface="MV Boli" panose="02000500030200090000" pitchFamily="2" charset="0"/>
              </a:rPr>
              <a:t>Research Methodology</a:t>
            </a:r>
            <a:endParaRPr lang="en-US" sz="3600" dirty="0">
              <a:solidFill>
                <a:schemeClr val="bg1"/>
              </a:solidFill>
              <a:latin typeface="MV Boli" panose="02000500030200090000" pitchFamily="2" charset="0"/>
              <a:cs typeface="MV Boli" panose="02000500030200090000" pitchFamily="2" charset="0"/>
            </a:endParaRPr>
          </a:p>
        </p:txBody>
      </p:sp>
      <p:sp>
        <p:nvSpPr>
          <p:cNvPr id="14" name="Rectangle 13"/>
          <p:cNvSpPr/>
          <p:nvPr/>
        </p:nvSpPr>
        <p:spPr>
          <a:xfrm rot="16200000">
            <a:off x="-101583" y="3068958"/>
            <a:ext cx="4296369"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Model Prototype</a:t>
            </a:r>
            <a:endParaRPr lang="en-US" sz="4000" dirty="0">
              <a:solidFill>
                <a:schemeClr val="bg1"/>
              </a:solidFill>
              <a:latin typeface="MV Boli" panose="02000500030200090000" pitchFamily="2" charset="0"/>
              <a:cs typeface="MV Boli" panose="02000500030200090000" pitchFamily="2" charset="0"/>
            </a:endParaRPr>
          </a:p>
        </p:txBody>
      </p:sp>
      <p:sp>
        <p:nvSpPr>
          <p:cNvPr id="15" name="Rectangle 14"/>
          <p:cNvSpPr/>
          <p:nvPr/>
        </p:nvSpPr>
        <p:spPr>
          <a:xfrm rot="16200000">
            <a:off x="2032511" y="3083071"/>
            <a:ext cx="2263761"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Chapters</a:t>
            </a:r>
            <a:endParaRPr lang="en-US" sz="4000" dirty="0">
              <a:solidFill>
                <a:schemeClr val="bg1"/>
              </a:solidFill>
              <a:latin typeface="MV Boli" panose="02000500030200090000" pitchFamily="2" charset="0"/>
              <a:cs typeface="MV Boli" panose="02000500030200090000" pitchFamily="2" charset="0"/>
            </a:endParaRPr>
          </a:p>
        </p:txBody>
      </p:sp>
      <p:sp>
        <p:nvSpPr>
          <p:cNvPr id="16" name="Rectangle 15"/>
          <p:cNvSpPr/>
          <p:nvPr/>
        </p:nvSpPr>
        <p:spPr>
          <a:xfrm rot="16200000">
            <a:off x="3122517" y="3068959"/>
            <a:ext cx="2356735"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Approach</a:t>
            </a:r>
            <a:endParaRPr lang="en-US" sz="4000" dirty="0">
              <a:solidFill>
                <a:schemeClr val="bg1"/>
              </a:solidFill>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1002404274"/>
      </p:ext>
    </p:extLst>
  </p:cSld>
  <p:clrMapOvr>
    <a:masterClrMapping/>
  </p:clrMapOvr>
  <p:transition advClick="0">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A9FC8D95-55F4-44A4-ADC0-7A692CE2CF89}"/>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47579" t="10000" r="45906" b="10000"/>
          <a:stretch/>
        </p:blipFill>
        <p:spPr>
          <a:xfrm>
            <a:off x="527484" y="685800"/>
            <a:ext cx="794327" cy="5486400"/>
          </a:xfrm>
          <a:prstGeom prst="roundRect">
            <a:avLst>
              <a:gd name="adj" fmla="val 50000"/>
            </a:avLst>
          </a:prstGeom>
        </p:spPr>
      </p:pic>
      <p:sp>
        <p:nvSpPr>
          <p:cNvPr id="28" name="Rectangle 27"/>
          <p:cNvSpPr/>
          <p:nvPr/>
        </p:nvSpPr>
        <p:spPr>
          <a:xfrm rot="16200000">
            <a:off x="-1556962" y="3099737"/>
            <a:ext cx="4963218" cy="646331"/>
          </a:xfrm>
          <a:prstGeom prst="rect">
            <a:avLst/>
          </a:prstGeom>
        </p:spPr>
        <p:txBody>
          <a:bodyPr wrap="none">
            <a:spAutoFit/>
          </a:bodyPr>
          <a:lstStyle/>
          <a:p>
            <a:pPr algn="ctr"/>
            <a:r>
              <a:rPr lang="en-US" sz="3600" dirty="0" smtClean="0">
                <a:solidFill>
                  <a:schemeClr val="bg1"/>
                </a:solidFill>
                <a:latin typeface="MV Boli" panose="02000500030200090000" pitchFamily="2" charset="0"/>
                <a:cs typeface="MV Boli" panose="02000500030200090000" pitchFamily="2" charset="0"/>
              </a:rPr>
              <a:t>Research Methodology</a:t>
            </a:r>
            <a:endParaRPr lang="en-US" sz="3600" dirty="0">
              <a:solidFill>
                <a:schemeClr val="bg1"/>
              </a:solidFill>
              <a:latin typeface="MV Boli" panose="02000500030200090000" pitchFamily="2" charset="0"/>
              <a:cs typeface="MV Boli" panose="02000500030200090000" pitchFamily="2" charset="0"/>
            </a:endParaRPr>
          </a:p>
        </p:txBody>
      </p:sp>
      <p:sp>
        <p:nvSpPr>
          <p:cNvPr id="5" name="Rectangle 4"/>
          <p:cNvSpPr/>
          <p:nvPr/>
        </p:nvSpPr>
        <p:spPr>
          <a:xfrm>
            <a:off x="3087070" y="2921169"/>
            <a:ext cx="6542176" cy="1015663"/>
          </a:xfrm>
          <a:prstGeom prst="rect">
            <a:avLst/>
          </a:prstGeom>
        </p:spPr>
        <p:txBody>
          <a:bodyPr wrap="none">
            <a:spAutoFit/>
          </a:bodyPr>
          <a:lstStyle/>
          <a:p>
            <a:r>
              <a:rPr lang="en-US" sz="6000" b="1" dirty="0" smtClean="0">
                <a:latin typeface="Papyrus" panose="03070502060502030205" pitchFamily="66" charset="0"/>
              </a:rPr>
              <a:t>Research Paper - 1</a:t>
            </a:r>
            <a:endParaRPr lang="en-US" sz="6000" b="1" dirty="0">
              <a:latin typeface="Papyrus" panose="03070502060502030205" pitchFamily="66" charset="0"/>
            </a:endParaRPr>
          </a:p>
        </p:txBody>
      </p:sp>
    </p:spTree>
    <p:extLst>
      <p:ext uri="{BB962C8B-B14F-4D97-AF65-F5344CB8AC3E}">
        <p14:creationId xmlns:p14="http://schemas.microsoft.com/office/powerpoint/2010/main" val="112998782"/>
      </p:ext>
    </p:extLst>
  </p:cSld>
  <p:clrMapOvr>
    <a:masterClrMapping/>
  </p:clrMapOvr>
  <p:transition advClick="0">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A9FC8D95-55F4-44A4-ADC0-7A692CE2CF89}"/>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47579" t="10000" r="45906" b="10000"/>
          <a:stretch/>
        </p:blipFill>
        <p:spPr>
          <a:xfrm>
            <a:off x="527484" y="685800"/>
            <a:ext cx="794327" cy="5486400"/>
          </a:xfrm>
          <a:prstGeom prst="roundRect">
            <a:avLst>
              <a:gd name="adj" fmla="val 50000"/>
            </a:avLst>
          </a:prstGeom>
        </p:spPr>
      </p:pic>
      <p:sp>
        <p:nvSpPr>
          <p:cNvPr id="28" name="Rectangle 27"/>
          <p:cNvSpPr/>
          <p:nvPr/>
        </p:nvSpPr>
        <p:spPr>
          <a:xfrm rot="16200000">
            <a:off x="-1556962" y="3099737"/>
            <a:ext cx="4963218" cy="646331"/>
          </a:xfrm>
          <a:prstGeom prst="rect">
            <a:avLst/>
          </a:prstGeom>
        </p:spPr>
        <p:txBody>
          <a:bodyPr wrap="none">
            <a:spAutoFit/>
          </a:bodyPr>
          <a:lstStyle/>
          <a:p>
            <a:pPr algn="ctr"/>
            <a:r>
              <a:rPr lang="en-US" sz="3600" dirty="0" smtClean="0">
                <a:solidFill>
                  <a:schemeClr val="bg1"/>
                </a:solidFill>
                <a:latin typeface="MV Boli" panose="02000500030200090000" pitchFamily="2" charset="0"/>
                <a:cs typeface="MV Boli" panose="02000500030200090000" pitchFamily="2" charset="0"/>
              </a:rPr>
              <a:t>Research Methodology</a:t>
            </a:r>
            <a:endParaRPr lang="en-US" sz="3600" dirty="0">
              <a:solidFill>
                <a:schemeClr val="bg1"/>
              </a:solidFill>
              <a:latin typeface="MV Boli" panose="02000500030200090000" pitchFamily="2" charset="0"/>
              <a:cs typeface="MV Boli" panose="02000500030200090000" pitchFamily="2" charset="0"/>
            </a:endParaRPr>
          </a:p>
        </p:txBody>
      </p:sp>
      <p:sp>
        <p:nvSpPr>
          <p:cNvPr id="2" name="TextBox 1"/>
          <p:cNvSpPr txBox="1"/>
          <p:nvPr/>
        </p:nvSpPr>
        <p:spPr>
          <a:xfrm>
            <a:off x="1609724" y="233407"/>
            <a:ext cx="10053187" cy="707886"/>
          </a:xfrm>
          <a:prstGeom prst="rect">
            <a:avLst/>
          </a:prstGeom>
          <a:noFill/>
        </p:spPr>
        <p:txBody>
          <a:bodyPr wrap="square" rtlCol="0">
            <a:spAutoFit/>
          </a:bodyPr>
          <a:lstStyle/>
          <a:p>
            <a:pPr algn="ctr"/>
            <a:r>
              <a:rPr lang="en-IN" sz="2000" b="1" dirty="0" smtClean="0">
                <a:latin typeface="Times New Roman" panose="02020603050405020304" pitchFamily="18" charset="0"/>
                <a:cs typeface="Times New Roman" panose="02020603050405020304" pitchFamily="18" charset="0"/>
              </a:rPr>
              <a:t>CLASSIFICATION OF PLANT LEAF DISEASE IMAGES USING DEEP CONVOLUTIONAL NEURAL NETWORK</a:t>
            </a:r>
            <a:endParaRPr lang="en-IN" sz="2000" b="1" dirty="0">
              <a:latin typeface="Times New Roman" panose="02020603050405020304" pitchFamily="18" charset="0"/>
              <a:cs typeface="Times New Roman" panose="02020603050405020304" pitchFamily="18" charset="0"/>
            </a:endParaRPr>
          </a:p>
        </p:txBody>
      </p:sp>
      <p:sp>
        <p:nvSpPr>
          <p:cNvPr id="6" name="Rectangle 5"/>
          <p:cNvSpPr/>
          <p:nvPr/>
        </p:nvSpPr>
        <p:spPr>
          <a:xfrm>
            <a:off x="1609724" y="1329240"/>
            <a:ext cx="10053187" cy="4524315"/>
          </a:xfrm>
          <a:prstGeom prst="rect">
            <a:avLst/>
          </a:prstGeom>
        </p:spPr>
        <p:txBody>
          <a:bodyPr wrap="square">
            <a:spAutoFit/>
          </a:bodyPr>
          <a:lstStyle/>
          <a:p>
            <a:pPr algn="just"/>
            <a:r>
              <a:rPr lang="en-US" dirty="0" smtClean="0">
                <a:solidFill>
                  <a:srgbClr val="002060"/>
                </a:solidFill>
                <a:latin typeface="MV Boli" panose="02000500030200090000" pitchFamily="2" charset="0"/>
                <a:cs typeface="MV Boli" panose="02000500030200090000" pitchFamily="2" charset="0"/>
              </a:rPr>
              <a:t>The identification of plant leaf disease is most significant to increase crop yield and growth.</a:t>
            </a:r>
          </a:p>
          <a:p>
            <a:pPr algn="just"/>
            <a:endParaRPr lang="en-US" dirty="0">
              <a:solidFill>
                <a:srgbClr val="002060"/>
              </a:solidFill>
              <a:latin typeface="MV Boli" panose="02000500030200090000" pitchFamily="2" charset="0"/>
              <a:cs typeface="MV Boli" panose="02000500030200090000" pitchFamily="2" charset="0"/>
            </a:endParaRPr>
          </a:p>
          <a:p>
            <a:pPr algn="just"/>
            <a:r>
              <a:rPr lang="en-US" dirty="0" smtClean="0">
                <a:solidFill>
                  <a:srgbClr val="002060"/>
                </a:solidFill>
                <a:latin typeface="MV Boli" panose="02000500030200090000" pitchFamily="2" charset="0"/>
                <a:cs typeface="MV Boli" panose="02000500030200090000" pitchFamily="2" charset="0"/>
              </a:rPr>
              <a:t>In this research, three different augmented plant leaf disease classification datasets are developed to detect plant leaf diseases.</a:t>
            </a:r>
          </a:p>
          <a:p>
            <a:pPr algn="just"/>
            <a:endParaRPr lang="en-US" dirty="0">
              <a:solidFill>
                <a:srgbClr val="002060"/>
              </a:solidFill>
              <a:latin typeface="MV Boli" panose="02000500030200090000" pitchFamily="2" charset="0"/>
              <a:cs typeface="MV Boli" panose="02000500030200090000" pitchFamily="2" charset="0"/>
            </a:endParaRPr>
          </a:p>
          <a:p>
            <a:pPr algn="just"/>
            <a:r>
              <a:rPr lang="en-US" dirty="0" smtClean="0">
                <a:solidFill>
                  <a:srgbClr val="002060"/>
                </a:solidFill>
                <a:latin typeface="MV Boli" panose="02000500030200090000" pitchFamily="2" charset="0"/>
                <a:cs typeface="MV Boli" panose="02000500030200090000" pitchFamily="2" charset="0"/>
              </a:rPr>
              <a:t>Results concludes that the combination of several image augmentation techniques based datasets gives better accuracy then a single &amp; non augmented dataset.</a:t>
            </a:r>
          </a:p>
          <a:p>
            <a:pPr algn="just"/>
            <a:endParaRPr lang="en-US" dirty="0">
              <a:solidFill>
                <a:srgbClr val="002060"/>
              </a:solidFill>
              <a:latin typeface="MV Boli" panose="02000500030200090000" pitchFamily="2" charset="0"/>
              <a:cs typeface="MV Boli" panose="02000500030200090000" pitchFamily="2" charset="0"/>
            </a:endParaRPr>
          </a:p>
          <a:p>
            <a:pPr algn="just"/>
            <a:r>
              <a:rPr lang="en-US" dirty="0" smtClean="0">
                <a:solidFill>
                  <a:srgbClr val="002060"/>
                </a:solidFill>
                <a:latin typeface="MV Boli" panose="02000500030200090000" pitchFamily="2" charset="0"/>
                <a:cs typeface="MV Boli" panose="02000500030200090000" pitchFamily="2" charset="0"/>
              </a:rPr>
              <a:t>To overcome the combination of several images our aim is to divide a single image into pixels so that with the use of backpropagation its enhance the ability to be more specific curve points and provide more accurate results.</a:t>
            </a:r>
          </a:p>
          <a:p>
            <a:pPr algn="just"/>
            <a:endParaRPr lang="en-US" dirty="0">
              <a:solidFill>
                <a:srgbClr val="002060"/>
              </a:solidFill>
              <a:latin typeface="MV Boli" panose="02000500030200090000" pitchFamily="2" charset="0"/>
              <a:cs typeface="MV Boli" panose="02000500030200090000" pitchFamily="2" charset="0"/>
            </a:endParaRPr>
          </a:p>
          <a:p>
            <a:pPr algn="just"/>
            <a:r>
              <a:rPr lang="en-US" dirty="0" smtClean="0">
                <a:solidFill>
                  <a:srgbClr val="002060"/>
                </a:solidFill>
                <a:latin typeface="MV Boli" panose="02000500030200090000" pitchFamily="2" charset="0"/>
                <a:cs typeface="MV Boli" panose="02000500030200090000" pitchFamily="2" charset="0"/>
              </a:rPr>
              <a:t>From the basic we train a machine with digits then doodles and finally an image with colored pixels. Which can be identified by the machine in the form of prediction to the images that fed in with similarities. </a:t>
            </a:r>
            <a:endParaRPr lang="en-US" dirty="0">
              <a:solidFill>
                <a:srgbClr val="002060"/>
              </a:solidFill>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2104096732"/>
      </p:ext>
    </p:extLst>
  </p:cSld>
  <p:clrMapOvr>
    <a:masterClrMapping/>
  </p:clrMapOvr>
  <p:transition advClick="0">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A9FC8D95-55F4-44A4-ADC0-7A692CE2CF89}"/>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47579" t="10000" r="45906" b="10000"/>
          <a:stretch/>
        </p:blipFill>
        <p:spPr>
          <a:xfrm>
            <a:off x="527484" y="685800"/>
            <a:ext cx="794327" cy="5486400"/>
          </a:xfrm>
          <a:prstGeom prst="roundRect">
            <a:avLst>
              <a:gd name="adj" fmla="val 50000"/>
            </a:avLst>
          </a:prstGeom>
        </p:spPr>
      </p:pic>
      <p:sp>
        <p:nvSpPr>
          <p:cNvPr id="28" name="Rectangle 27"/>
          <p:cNvSpPr/>
          <p:nvPr/>
        </p:nvSpPr>
        <p:spPr>
          <a:xfrm rot="16200000">
            <a:off x="-1556962" y="3099737"/>
            <a:ext cx="4963218" cy="646331"/>
          </a:xfrm>
          <a:prstGeom prst="rect">
            <a:avLst/>
          </a:prstGeom>
        </p:spPr>
        <p:txBody>
          <a:bodyPr wrap="none">
            <a:spAutoFit/>
          </a:bodyPr>
          <a:lstStyle/>
          <a:p>
            <a:pPr algn="ctr"/>
            <a:r>
              <a:rPr lang="en-US" sz="3600" dirty="0" smtClean="0">
                <a:solidFill>
                  <a:schemeClr val="bg1"/>
                </a:solidFill>
                <a:latin typeface="MV Boli" panose="02000500030200090000" pitchFamily="2" charset="0"/>
                <a:cs typeface="MV Boli" panose="02000500030200090000" pitchFamily="2" charset="0"/>
              </a:rPr>
              <a:t>Research Methodology</a:t>
            </a:r>
            <a:endParaRPr lang="en-US" sz="3600" dirty="0">
              <a:solidFill>
                <a:schemeClr val="bg1"/>
              </a:solidFill>
              <a:latin typeface="MV Boli" panose="02000500030200090000" pitchFamily="2" charset="0"/>
              <a:cs typeface="MV Boli" panose="02000500030200090000" pitchFamily="2"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8810" y="821652"/>
            <a:ext cx="2657373" cy="2375237"/>
          </a:xfrm>
          <a:prstGeom prst="rect">
            <a:avLst/>
          </a:prstGeom>
          <a:ln w="12700">
            <a:solidFill>
              <a:schemeClr val="tx1"/>
            </a:solidFill>
          </a:ln>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1688" y="3677322"/>
            <a:ext cx="2657373" cy="2375237"/>
          </a:xfrm>
          <a:prstGeom prst="rect">
            <a:avLst/>
          </a:prstGeom>
          <a:ln w="12700">
            <a:solidFill>
              <a:schemeClr val="tx1"/>
            </a:solidFill>
          </a:ln>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91688" y="821650"/>
            <a:ext cx="2657373" cy="2375237"/>
          </a:xfrm>
          <a:prstGeom prst="rect">
            <a:avLst/>
          </a:prstGeom>
          <a:ln w="12700">
            <a:solidFill>
              <a:schemeClr val="tx1"/>
            </a:solidFill>
          </a:ln>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76060" y="821650"/>
            <a:ext cx="2657373" cy="2375237"/>
          </a:xfrm>
          <a:prstGeom prst="rect">
            <a:avLst/>
          </a:prstGeom>
          <a:ln w="12700">
            <a:solidFill>
              <a:schemeClr val="tx1"/>
            </a:solidFill>
          </a:ln>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76059" y="3659270"/>
            <a:ext cx="2657373" cy="2391153"/>
          </a:xfrm>
          <a:prstGeom prst="rect">
            <a:avLst/>
          </a:prstGeom>
          <a:ln w="19050">
            <a:solidFill>
              <a:schemeClr val="tx1"/>
            </a:solidFill>
          </a:ln>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48810" y="3677322"/>
            <a:ext cx="2657373" cy="2339134"/>
          </a:xfrm>
          <a:prstGeom prst="rect">
            <a:avLst/>
          </a:prstGeom>
          <a:ln w="12700">
            <a:solidFill>
              <a:schemeClr val="tx1"/>
            </a:solidFill>
          </a:ln>
        </p:spPr>
      </p:pic>
    </p:spTree>
    <p:extLst>
      <p:ext uri="{BB962C8B-B14F-4D97-AF65-F5344CB8AC3E}">
        <p14:creationId xmlns:p14="http://schemas.microsoft.com/office/powerpoint/2010/main" val="629664475"/>
      </p:ext>
    </p:extLst>
  </p:cSld>
  <p:clrMapOvr>
    <a:masterClrMapping/>
  </p:clrMapOvr>
  <p:transition advClick="0">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A9FC8D95-55F4-44A4-ADC0-7A692CE2CF89}"/>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47579" t="10000" r="45906" b="10000"/>
          <a:stretch/>
        </p:blipFill>
        <p:spPr>
          <a:xfrm>
            <a:off x="527484" y="685800"/>
            <a:ext cx="794327" cy="5486400"/>
          </a:xfrm>
          <a:prstGeom prst="roundRect">
            <a:avLst>
              <a:gd name="adj" fmla="val 50000"/>
            </a:avLst>
          </a:prstGeom>
        </p:spPr>
      </p:pic>
      <p:sp>
        <p:nvSpPr>
          <p:cNvPr id="28" name="Rectangle 27"/>
          <p:cNvSpPr/>
          <p:nvPr/>
        </p:nvSpPr>
        <p:spPr>
          <a:xfrm rot="16200000">
            <a:off x="-1556962" y="3099737"/>
            <a:ext cx="4963218" cy="646331"/>
          </a:xfrm>
          <a:prstGeom prst="rect">
            <a:avLst/>
          </a:prstGeom>
        </p:spPr>
        <p:txBody>
          <a:bodyPr wrap="none">
            <a:spAutoFit/>
          </a:bodyPr>
          <a:lstStyle/>
          <a:p>
            <a:pPr algn="ctr"/>
            <a:r>
              <a:rPr lang="en-US" sz="3600" dirty="0" smtClean="0">
                <a:solidFill>
                  <a:schemeClr val="bg1"/>
                </a:solidFill>
                <a:latin typeface="MV Boli" panose="02000500030200090000" pitchFamily="2" charset="0"/>
                <a:cs typeface="MV Boli" panose="02000500030200090000" pitchFamily="2" charset="0"/>
              </a:rPr>
              <a:t>Research Methodology</a:t>
            </a:r>
            <a:endParaRPr lang="en-US" sz="3600" dirty="0">
              <a:solidFill>
                <a:schemeClr val="bg1"/>
              </a:solidFill>
              <a:latin typeface="MV Boli" panose="02000500030200090000" pitchFamily="2" charset="0"/>
              <a:cs typeface="MV Boli" panose="02000500030200090000" pitchFamily="2" charset="0"/>
            </a:endParaRPr>
          </a:p>
        </p:txBody>
      </p:sp>
      <p:sp>
        <p:nvSpPr>
          <p:cNvPr id="5" name="Rectangle 4"/>
          <p:cNvSpPr/>
          <p:nvPr/>
        </p:nvSpPr>
        <p:spPr>
          <a:xfrm>
            <a:off x="3087070" y="2921169"/>
            <a:ext cx="6542176" cy="1015663"/>
          </a:xfrm>
          <a:prstGeom prst="rect">
            <a:avLst/>
          </a:prstGeom>
        </p:spPr>
        <p:txBody>
          <a:bodyPr wrap="none">
            <a:spAutoFit/>
          </a:bodyPr>
          <a:lstStyle/>
          <a:p>
            <a:r>
              <a:rPr lang="en-US" sz="6000" b="1" dirty="0" smtClean="0">
                <a:latin typeface="Papyrus" panose="03070502060502030205" pitchFamily="66" charset="0"/>
              </a:rPr>
              <a:t>Research Paper - 2</a:t>
            </a:r>
            <a:endParaRPr lang="en-US" sz="6000" b="1" dirty="0">
              <a:latin typeface="Papyrus" panose="03070502060502030205" pitchFamily="66" charset="0"/>
            </a:endParaRPr>
          </a:p>
        </p:txBody>
      </p:sp>
    </p:spTree>
    <p:extLst>
      <p:ext uri="{BB962C8B-B14F-4D97-AF65-F5344CB8AC3E}">
        <p14:creationId xmlns:p14="http://schemas.microsoft.com/office/powerpoint/2010/main" val="3337834376"/>
      </p:ext>
    </p:extLst>
  </p:cSld>
  <p:clrMapOvr>
    <a:masterClrMapping/>
  </p:clrMapOvr>
  <p:transition advClick="0">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A9FC8D95-55F4-44A4-ADC0-7A692CE2CF89}"/>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47579" t="10000" r="45906" b="10000"/>
          <a:stretch/>
        </p:blipFill>
        <p:spPr>
          <a:xfrm>
            <a:off x="527484" y="685800"/>
            <a:ext cx="794327" cy="5486400"/>
          </a:xfrm>
          <a:prstGeom prst="roundRect">
            <a:avLst>
              <a:gd name="adj" fmla="val 50000"/>
            </a:avLst>
          </a:prstGeom>
        </p:spPr>
      </p:pic>
      <p:sp>
        <p:nvSpPr>
          <p:cNvPr id="28" name="Rectangle 27"/>
          <p:cNvSpPr/>
          <p:nvPr/>
        </p:nvSpPr>
        <p:spPr>
          <a:xfrm rot="16200000">
            <a:off x="-1556962" y="3099737"/>
            <a:ext cx="4963218" cy="646331"/>
          </a:xfrm>
          <a:prstGeom prst="rect">
            <a:avLst/>
          </a:prstGeom>
        </p:spPr>
        <p:txBody>
          <a:bodyPr wrap="none">
            <a:spAutoFit/>
          </a:bodyPr>
          <a:lstStyle/>
          <a:p>
            <a:pPr algn="ctr"/>
            <a:r>
              <a:rPr lang="en-US" sz="3600" dirty="0" smtClean="0">
                <a:solidFill>
                  <a:schemeClr val="bg1"/>
                </a:solidFill>
                <a:latin typeface="MV Boli" panose="02000500030200090000" pitchFamily="2" charset="0"/>
                <a:cs typeface="MV Boli" panose="02000500030200090000" pitchFamily="2" charset="0"/>
              </a:rPr>
              <a:t>Research Methodology</a:t>
            </a:r>
            <a:endParaRPr lang="en-US" sz="3600" dirty="0">
              <a:solidFill>
                <a:schemeClr val="bg1"/>
              </a:solidFill>
              <a:latin typeface="MV Boli" panose="02000500030200090000" pitchFamily="2" charset="0"/>
              <a:cs typeface="MV Boli" panose="02000500030200090000" pitchFamily="2" charset="0"/>
            </a:endParaRPr>
          </a:p>
        </p:txBody>
      </p:sp>
      <p:sp>
        <p:nvSpPr>
          <p:cNvPr id="2" name="TextBox 1"/>
          <p:cNvSpPr txBox="1"/>
          <p:nvPr/>
        </p:nvSpPr>
        <p:spPr>
          <a:xfrm>
            <a:off x="1609724" y="233407"/>
            <a:ext cx="10053187" cy="707886"/>
          </a:xfrm>
          <a:prstGeom prst="rect">
            <a:avLst/>
          </a:prstGeom>
          <a:noFill/>
        </p:spPr>
        <p:txBody>
          <a:bodyPr wrap="square" rtlCol="0">
            <a:spAutoFit/>
          </a:bodyPr>
          <a:lstStyle/>
          <a:p>
            <a:pPr algn="ctr"/>
            <a:r>
              <a:rPr lang="en-IN" sz="2000" b="1" dirty="0" smtClean="0">
                <a:latin typeface="Times New Roman" panose="02020603050405020304" pitchFamily="18" charset="0"/>
                <a:cs typeface="Times New Roman" panose="02020603050405020304" pitchFamily="18" charset="0"/>
              </a:rPr>
              <a:t>SEMI-SUPERVISED NEURAL NETWORKS FOR CHANGE DETECTION OF REMOTELY SENSED IMAGES</a:t>
            </a:r>
            <a:endParaRPr lang="en-IN" sz="2000" b="1" dirty="0">
              <a:latin typeface="Times New Roman" panose="02020603050405020304" pitchFamily="18" charset="0"/>
              <a:cs typeface="Times New Roman" panose="02020603050405020304" pitchFamily="18" charset="0"/>
            </a:endParaRPr>
          </a:p>
        </p:txBody>
      </p:sp>
      <p:sp>
        <p:nvSpPr>
          <p:cNvPr id="6" name="Rectangle 5"/>
          <p:cNvSpPr/>
          <p:nvPr/>
        </p:nvSpPr>
        <p:spPr>
          <a:xfrm>
            <a:off x="1609724" y="1329240"/>
            <a:ext cx="10053187" cy="4524315"/>
          </a:xfrm>
          <a:prstGeom prst="rect">
            <a:avLst/>
          </a:prstGeom>
        </p:spPr>
        <p:txBody>
          <a:bodyPr wrap="square">
            <a:spAutoFit/>
          </a:bodyPr>
          <a:lstStyle/>
          <a:p>
            <a:pPr algn="just"/>
            <a:r>
              <a:rPr lang="en-US" dirty="0" smtClean="0">
                <a:solidFill>
                  <a:srgbClr val="002060"/>
                </a:solidFill>
                <a:latin typeface="MV Boli" panose="02000500030200090000" pitchFamily="2" charset="0"/>
                <a:cs typeface="MV Boli" panose="02000500030200090000" pitchFamily="2" charset="0"/>
              </a:rPr>
              <a:t>Change detection from remotely sensed images is a process for finding out changes in a land cover over time by analyzing remotely sensed images of that particular geographical area at different times.</a:t>
            </a:r>
          </a:p>
          <a:p>
            <a:pPr algn="just"/>
            <a:endParaRPr lang="en-US" dirty="0">
              <a:solidFill>
                <a:srgbClr val="002060"/>
              </a:solidFill>
              <a:latin typeface="MV Boli" panose="02000500030200090000" pitchFamily="2" charset="0"/>
              <a:cs typeface="MV Boli" panose="02000500030200090000" pitchFamily="2" charset="0"/>
            </a:endParaRPr>
          </a:p>
          <a:p>
            <a:pPr algn="just"/>
            <a:r>
              <a:rPr lang="en-US" dirty="0" smtClean="0">
                <a:solidFill>
                  <a:srgbClr val="002060"/>
                </a:solidFill>
                <a:latin typeface="MV Boli" panose="02000500030200090000" pitchFamily="2" charset="0"/>
                <a:cs typeface="MV Boli" panose="02000500030200090000" pitchFamily="2" charset="0"/>
              </a:rPr>
              <a:t>If changes can be detected in timely manner then early detection of natural hazards and climate change, damage assessment, rehabilitation become easy.</a:t>
            </a:r>
          </a:p>
          <a:p>
            <a:pPr algn="just"/>
            <a:endParaRPr lang="en-US" dirty="0">
              <a:solidFill>
                <a:srgbClr val="002060"/>
              </a:solidFill>
              <a:latin typeface="MV Boli" panose="02000500030200090000" pitchFamily="2" charset="0"/>
              <a:cs typeface="MV Boli" panose="02000500030200090000" pitchFamily="2" charset="0"/>
            </a:endParaRPr>
          </a:p>
          <a:p>
            <a:pPr algn="just"/>
            <a:r>
              <a:rPr lang="en-US" dirty="0" smtClean="0">
                <a:solidFill>
                  <a:srgbClr val="002060"/>
                </a:solidFill>
                <a:latin typeface="MV Boli" panose="02000500030200090000" pitchFamily="2" charset="0"/>
                <a:cs typeface="MV Boli" panose="02000500030200090000" pitchFamily="2" charset="0"/>
              </a:rPr>
              <a:t>Results conclude that the proposed approaches have an edge over the other state-of-the-art techniques for change detection when a few patterns are available.</a:t>
            </a:r>
          </a:p>
          <a:p>
            <a:pPr algn="just"/>
            <a:endParaRPr lang="en-US" dirty="0">
              <a:solidFill>
                <a:srgbClr val="002060"/>
              </a:solidFill>
              <a:latin typeface="MV Boli" panose="02000500030200090000" pitchFamily="2" charset="0"/>
              <a:cs typeface="MV Boli" panose="02000500030200090000" pitchFamily="2" charset="0"/>
            </a:endParaRPr>
          </a:p>
          <a:p>
            <a:pPr algn="just"/>
            <a:r>
              <a:rPr lang="en-US" dirty="0" smtClean="0">
                <a:solidFill>
                  <a:srgbClr val="002060"/>
                </a:solidFill>
                <a:latin typeface="MV Boli" panose="02000500030200090000" pitchFamily="2" charset="0"/>
                <a:cs typeface="MV Boli" panose="02000500030200090000" pitchFamily="2" charset="0"/>
              </a:rPr>
              <a:t>Therefore with the use of convolutional neural network that remotely sensed images can be predict in more complex scenarios.</a:t>
            </a:r>
          </a:p>
          <a:p>
            <a:pPr algn="just"/>
            <a:endParaRPr lang="en-US" dirty="0">
              <a:solidFill>
                <a:srgbClr val="002060"/>
              </a:solidFill>
              <a:latin typeface="MV Boli" panose="02000500030200090000" pitchFamily="2" charset="0"/>
              <a:cs typeface="MV Boli" panose="02000500030200090000" pitchFamily="2" charset="0"/>
            </a:endParaRPr>
          </a:p>
          <a:p>
            <a:pPr algn="just"/>
            <a:r>
              <a:rPr lang="en-US" dirty="0" smtClean="0">
                <a:solidFill>
                  <a:srgbClr val="002060"/>
                </a:solidFill>
                <a:latin typeface="MV Boli" panose="02000500030200090000" pitchFamily="2" charset="0"/>
                <a:cs typeface="MV Boli" panose="02000500030200090000" pitchFamily="2" charset="0"/>
              </a:rPr>
              <a:t>If a machine can identify complex doodles and the pixel images then it can be capable to identify the change detection of remotely sensed images in more precise and effective way.</a:t>
            </a:r>
          </a:p>
        </p:txBody>
      </p:sp>
    </p:spTree>
    <p:extLst>
      <p:ext uri="{BB962C8B-B14F-4D97-AF65-F5344CB8AC3E}">
        <p14:creationId xmlns:p14="http://schemas.microsoft.com/office/powerpoint/2010/main" val="4098330517"/>
      </p:ext>
    </p:extLst>
  </p:cSld>
  <p:clrMapOvr>
    <a:masterClrMapping/>
  </p:clrMapOvr>
  <p:transition advClick="0">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A9FC8D95-55F4-44A4-ADC0-7A692CE2CF89}"/>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47579" t="10000" r="45906" b="10000"/>
          <a:stretch/>
        </p:blipFill>
        <p:spPr>
          <a:xfrm>
            <a:off x="527484" y="685800"/>
            <a:ext cx="794327" cy="5486400"/>
          </a:xfrm>
          <a:prstGeom prst="roundRect">
            <a:avLst>
              <a:gd name="adj" fmla="val 50000"/>
            </a:avLst>
          </a:prstGeom>
        </p:spPr>
      </p:pic>
      <p:sp>
        <p:nvSpPr>
          <p:cNvPr id="28" name="Rectangle 27"/>
          <p:cNvSpPr/>
          <p:nvPr/>
        </p:nvSpPr>
        <p:spPr>
          <a:xfrm rot="16200000">
            <a:off x="-1556962" y="3099737"/>
            <a:ext cx="4963218" cy="646331"/>
          </a:xfrm>
          <a:prstGeom prst="rect">
            <a:avLst/>
          </a:prstGeom>
        </p:spPr>
        <p:txBody>
          <a:bodyPr wrap="none">
            <a:spAutoFit/>
          </a:bodyPr>
          <a:lstStyle/>
          <a:p>
            <a:pPr algn="ctr"/>
            <a:r>
              <a:rPr lang="en-US" sz="3600" dirty="0" smtClean="0">
                <a:solidFill>
                  <a:schemeClr val="bg1"/>
                </a:solidFill>
                <a:latin typeface="MV Boli" panose="02000500030200090000" pitchFamily="2" charset="0"/>
                <a:cs typeface="MV Boli" panose="02000500030200090000" pitchFamily="2" charset="0"/>
              </a:rPr>
              <a:t>Research Methodology</a:t>
            </a:r>
            <a:endParaRPr lang="en-US" sz="3600" dirty="0">
              <a:solidFill>
                <a:schemeClr val="bg1"/>
              </a:solidFill>
              <a:latin typeface="MV Boli" panose="02000500030200090000" pitchFamily="2" charset="0"/>
              <a:cs typeface="MV Boli" panose="02000500030200090000" pitchFamily="2"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8810" y="821649"/>
            <a:ext cx="2657373" cy="2375237"/>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1686" y="3677321"/>
            <a:ext cx="2657375" cy="2373101"/>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91688" y="821649"/>
            <a:ext cx="2657373" cy="2375237"/>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76060" y="821649"/>
            <a:ext cx="2657372" cy="2375237"/>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76060" y="3677321"/>
            <a:ext cx="2657372" cy="2373101"/>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48810" y="3677321"/>
            <a:ext cx="2657374" cy="2373101"/>
          </a:xfrm>
          <a:prstGeom prst="rect">
            <a:avLst/>
          </a:prstGeom>
        </p:spPr>
      </p:pic>
    </p:spTree>
    <p:extLst>
      <p:ext uri="{BB962C8B-B14F-4D97-AF65-F5344CB8AC3E}">
        <p14:creationId xmlns:p14="http://schemas.microsoft.com/office/powerpoint/2010/main" val="912461505"/>
      </p:ext>
    </p:extLst>
  </p:cSld>
  <p:clrMapOvr>
    <a:masterClrMapping/>
  </p:clrMapOvr>
  <p:transition advClick="0">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A9FC8D95-55F4-44A4-ADC0-7A692CE2CF89}"/>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47579" t="10000" r="45906" b="10000"/>
          <a:stretch/>
        </p:blipFill>
        <p:spPr>
          <a:xfrm>
            <a:off x="527484" y="685800"/>
            <a:ext cx="794327" cy="5486400"/>
          </a:xfrm>
          <a:prstGeom prst="roundRect">
            <a:avLst>
              <a:gd name="adj" fmla="val 50000"/>
            </a:avLst>
          </a:prstGeom>
        </p:spPr>
      </p:pic>
      <p:sp>
        <p:nvSpPr>
          <p:cNvPr id="28" name="Rectangle 27"/>
          <p:cNvSpPr/>
          <p:nvPr/>
        </p:nvSpPr>
        <p:spPr>
          <a:xfrm rot="16200000">
            <a:off x="-1556962" y="3099737"/>
            <a:ext cx="4963218" cy="646331"/>
          </a:xfrm>
          <a:prstGeom prst="rect">
            <a:avLst/>
          </a:prstGeom>
        </p:spPr>
        <p:txBody>
          <a:bodyPr wrap="none">
            <a:spAutoFit/>
          </a:bodyPr>
          <a:lstStyle/>
          <a:p>
            <a:pPr algn="ctr"/>
            <a:r>
              <a:rPr lang="en-US" sz="3600" dirty="0" smtClean="0">
                <a:solidFill>
                  <a:schemeClr val="bg1"/>
                </a:solidFill>
                <a:latin typeface="MV Boli" panose="02000500030200090000" pitchFamily="2" charset="0"/>
                <a:cs typeface="MV Boli" panose="02000500030200090000" pitchFamily="2" charset="0"/>
              </a:rPr>
              <a:t>Research Methodology</a:t>
            </a:r>
            <a:endParaRPr lang="en-US" sz="3600" dirty="0">
              <a:solidFill>
                <a:schemeClr val="bg1"/>
              </a:solidFill>
              <a:latin typeface="MV Boli" panose="02000500030200090000" pitchFamily="2" charset="0"/>
              <a:cs typeface="MV Boli" panose="02000500030200090000" pitchFamily="2" charset="0"/>
            </a:endParaRPr>
          </a:p>
        </p:txBody>
      </p:sp>
      <p:sp>
        <p:nvSpPr>
          <p:cNvPr id="5" name="Rectangle 4"/>
          <p:cNvSpPr/>
          <p:nvPr/>
        </p:nvSpPr>
        <p:spPr>
          <a:xfrm>
            <a:off x="3087070" y="2921169"/>
            <a:ext cx="6542176" cy="1015663"/>
          </a:xfrm>
          <a:prstGeom prst="rect">
            <a:avLst/>
          </a:prstGeom>
        </p:spPr>
        <p:txBody>
          <a:bodyPr wrap="none">
            <a:spAutoFit/>
          </a:bodyPr>
          <a:lstStyle/>
          <a:p>
            <a:r>
              <a:rPr lang="en-US" sz="6000" b="1" dirty="0" smtClean="0">
                <a:latin typeface="Papyrus" panose="03070502060502030205" pitchFamily="66" charset="0"/>
              </a:rPr>
              <a:t>Research Paper - 3</a:t>
            </a:r>
            <a:endParaRPr lang="en-US" sz="6000" b="1" dirty="0">
              <a:latin typeface="Papyrus" panose="03070502060502030205" pitchFamily="66" charset="0"/>
            </a:endParaRPr>
          </a:p>
        </p:txBody>
      </p:sp>
    </p:spTree>
    <p:extLst>
      <p:ext uri="{BB962C8B-B14F-4D97-AF65-F5344CB8AC3E}">
        <p14:creationId xmlns:p14="http://schemas.microsoft.com/office/powerpoint/2010/main" val="65060475"/>
      </p:ext>
    </p:extLst>
  </p:cSld>
  <p:clrMapOvr>
    <a:masterClrMapping/>
  </p:clrMapOvr>
  <p:transition advClick="0">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505347AC-27B8-478E-BC3A-EAE48CDAA589}"/>
              </a:ext>
            </a:extLst>
          </p:cNvPr>
          <p:cNvGrpSpPr/>
          <p:nvPr/>
        </p:nvGrpSpPr>
        <p:grpSpPr>
          <a:xfrm>
            <a:off x="382017" y="6046934"/>
            <a:ext cx="1632827" cy="1045603"/>
            <a:chOff x="394200" y="0"/>
            <a:chExt cx="1632827" cy="1045603"/>
          </a:xfrm>
        </p:grpSpPr>
        <p:sp>
          <p:nvSpPr>
            <p:cNvPr id="3" name="Oval 2">
              <a:extLst>
                <a:ext uri="{FF2B5EF4-FFF2-40B4-BE49-F238E27FC236}">
                  <a16:creationId xmlns:a16="http://schemas.microsoft.com/office/drawing/2014/main" xmlns="" id="{3DBD84FD-7A6A-4742-9088-E090AA01321D}"/>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xmlns="" id="{30D2DE9E-EEDB-4EA7-9488-96D0DFDFE7A5}"/>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xmlns="" id="{95D5D8FF-BD4D-4C1A-8628-DCAC8EFE356E}"/>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xmlns="" id="{89C0814F-10B7-415F-9C72-C48125F51CB1}"/>
              </a:ext>
            </a:extLst>
          </p:cNvPr>
          <p:cNvGrpSpPr/>
          <p:nvPr/>
        </p:nvGrpSpPr>
        <p:grpSpPr>
          <a:xfrm>
            <a:off x="1578376" y="5441627"/>
            <a:ext cx="1632827" cy="1045603"/>
            <a:chOff x="394200" y="0"/>
            <a:chExt cx="1632827" cy="1045603"/>
          </a:xfrm>
        </p:grpSpPr>
        <p:sp>
          <p:nvSpPr>
            <p:cNvPr id="7" name="Oval 6">
              <a:extLst>
                <a:ext uri="{FF2B5EF4-FFF2-40B4-BE49-F238E27FC236}">
                  <a16:creationId xmlns:a16="http://schemas.microsoft.com/office/drawing/2014/main" xmlns="" id="{B581A063-605C-41A9-B5C0-E0CBFF9D188E}"/>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xmlns="" id="{9CFFA06E-407D-4873-BBE1-EE2ABA093F39}"/>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xmlns="" id="{928A7D62-A2DB-4653-A76B-E3368501D99D}"/>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0" name="Group 9">
            <a:extLst>
              <a:ext uri="{FF2B5EF4-FFF2-40B4-BE49-F238E27FC236}">
                <a16:creationId xmlns:a16="http://schemas.microsoft.com/office/drawing/2014/main" xmlns="" id="{D14587FF-B5F9-4F7F-B884-8A4A5B749056}"/>
              </a:ext>
            </a:extLst>
          </p:cNvPr>
          <p:cNvGrpSpPr/>
          <p:nvPr/>
        </p:nvGrpSpPr>
        <p:grpSpPr>
          <a:xfrm>
            <a:off x="-211107" y="5441627"/>
            <a:ext cx="1632827" cy="1045603"/>
            <a:chOff x="394200" y="0"/>
            <a:chExt cx="1632827" cy="1045603"/>
          </a:xfrm>
        </p:grpSpPr>
        <p:sp>
          <p:nvSpPr>
            <p:cNvPr id="11" name="Oval 10">
              <a:extLst>
                <a:ext uri="{FF2B5EF4-FFF2-40B4-BE49-F238E27FC236}">
                  <a16:creationId xmlns:a16="http://schemas.microsoft.com/office/drawing/2014/main" xmlns="" id="{92043233-495C-40CA-90E2-0E1AFA5549DD}"/>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xmlns="" id="{35C83002-C714-4D4A-A50D-5842136925AE}"/>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xmlns="" id="{B30CF0FC-66F9-47FC-A647-0B54CE2CF9D7}"/>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xmlns="" id="{76D174B6-33DD-4DDD-BE06-75E06D0F5B1E}"/>
              </a:ext>
            </a:extLst>
          </p:cNvPr>
          <p:cNvGrpSpPr/>
          <p:nvPr/>
        </p:nvGrpSpPr>
        <p:grpSpPr>
          <a:xfrm>
            <a:off x="394200" y="4836320"/>
            <a:ext cx="1632827" cy="1045603"/>
            <a:chOff x="394200" y="0"/>
            <a:chExt cx="1632827" cy="1045603"/>
          </a:xfrm>
        </p:grpSpPr>
        <p:sp>
          <p:nvSpPr>
            <p:cNvPr id="15" name="Oval 14">
              <a:extLst>
                <a:ext uri="{FF2B5EF4-FFF2-40B4-BE49-F238E27FC236}">
                  <a16:creationId xmlns:a16="http://schemas.microsoft.com/office/drawing/2014/main" xmlns="" id="{560A1C8A-6C5B-4787-A757-41AD00EA8A13}"/>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xmlns="" id="{8E4EC672-9632-4B8C-8C81-B70CADDDF6D4}"/>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xmlns="" id="{2C06477C-0091-48E7-B37F-38ADBB83FD5B}"/>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8" name="Group 17">
            <a:extLst>
              <a:ext uri="{FF2B5EF4-FFF2-40B4-BE49-F238E27FC236}">
                <a16:creationId xmlns:a16="http://schemas.microsoft.com/office/drawing/2014/main" xmlns="" id="{8AD0BA55-66DD-42B8-B828-9F23B2F0D9D5}"/>
              </a:ext>
            </a:extLst>
          </p:cNvPr>
          <p:cNvGrpSpPr/>
          <p:nvPr/>
        </p:nvGrpSpPr>
        <p:grpSpPr>
          <a:xfrm>
            <a:off x="2200140" y="4836320"/>
            <a:ext cx="1632827" cy="1045603"/>
            <a:chOff x="394200" y="0"/>
            <a:chExt cx="1632827" cy="1045603"/>
          </a:xfrm>
        </p:grpSpPr>
        <p:sp>
          <p:nvSpPr>
            <p:cNvPr id="19" name="Oval 18">
              <a:extLst>
                <a:ext uri="{FF2B5EF4-FFF2-40B4-BE49-F238E27FC236}">
                  <a16:creationId xmlns:a16="http://schemas.microsoft.com/office/drawing/2014/main" xmlns="" id="{B9E863D5-C164-4CDC-A379-F3A457A337B4}"/>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xmlns="" id="{CD8FC87A-D13D-482E-A224-3F88471C3F5A}"/>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xmlns="" id="{5B9124BD-FBC8-4251-901B-FD6A6D9D5777}"/>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2" name="Group 21">
            <a:extLst>
              <a:ext uri="{FF2B5EF4-FFF2-40B4-BE49-F238E27FC236}">
                <a16:creationId xmlns:a16="http://schemas.microsoft.com/office/drawing/2014/main" xmlns="" id="{5253632C-1CF9-4D45-A95F-23FA59A5850E}"/>
              </a:ext>
            </a:extLst>
          </p:cNvPr>
          <p:cNvGrpSpPr/>
          <p:nvPr/>
        </p:nvGrpSpPr>
        <p:grpSpPr>
          <a:xfrm>
            <a:off x="-211107" y="4231013"/>
            <a:ext cx="1632827" cy="1045603"/>
            <a:chOff x="394200" y="0"/>
            <a:chExt cx="1632827" cy="1045603"/>
          </a:xfrm>
        </p:grpSpPr>
        <p:sp>
          <p:nvSpPr>
            <p:cNvPr id="23" name="Oval 22">
              <a:extLst>
                <a:ext uri="{FF2B5EF4-FFF2-40B4-BE49-F238E27FC236}">
                  <a16:creationId xmlns:a16="http://schemas.microsoft.com/office/drawing/2014/main" xmlns="" id="{FA532143-9555-4DC9-96A4-17E4324FD39E}"/>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xmlns="" id="{C956F89F-673C-4A98-AE82-A4310190B0D2}"/>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xmlns="" id="{FB19A2DD-06EC-4010-82A6-2B6634F5CDFB}"/>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6" name="Group 25">
            <a:extLst>
              <a:ext uri="{FF2B5EF4-FFF2-40B4-BE49-F238E27FC236}">
                <a16:creationId xmlns:a16="http://schemas.microsoft.com/office/drawing/2014/main" xmlns="" id="{8ACB2FF9-DB9C-4D52-BEA5-1584564965BE}"/>
              </a:ext>
            </a:extLst>
          </p:cNvPr>
          <p:cNvGrpSpPr/>
          <p:nvPr/>
        </p:nvGrpSpPr>
        <p:grpSpPr>
          <a:xfrm>
            <a:off x="394200" y="3625706"/>
            <a:ext cx="1632827" cy="1045603"/>
            <a:chOff x="394200" y="0"/>
            <a:chExt cx="1632827" cy="1045603"/>
          </a:xfrm>
        </p:grpSpPr>
        <p:sp>
          <p:nvSpPr>
            <p:cNvPr id="27" name="Oval 26">
              <a:extLst>
                <a:ext uri="{FF2B5EF4-FFF2-40B4-BE49-F238E27FC236}">
                  <a16:creationId xmlns:a16="http://schemas.microsoft.com/office/drawing/2014/main" xmlns="" id="{8714DAC5-D82A-40C2-921A-DB25592690BA}"/>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xmlns="" id="{2BEA7017-539A-4D4B-AC89-2EC0A2CF795A}"/>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xmlns="" id="{98099CF4-35DA-4990-8AFF-0BB440A9A319}"/>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0" name="Group 29">
            <a:extLst>
              <a:ext uri="{FF2B5EF4-FFF2-40B4-BE49-F238E27FC236}">
                <a16:creationId xmlns:a16="http://schemas.microsoft.com/office/drawing/2014/main" xmlns="" id="{7557CAB1-4035-4B50-A2DC-E1514435735D}"/>
              </a:ext>
            </a:extLst>
          </p:cNvPr>
          <p:cNvGrpSpPr/>
          <p:nvPr/>
        </p:nvGrpSpPr>
        <p:grpSpPr>
          <a:xfrm>
            <a:off x="1594833" y="4231013"/>
            <a:ext cx="1632827" cy="1045603"/>
            <a:chOff x="394200" y="0"/>
            <a:chExt cx="1632827" cy="1045603"/>
          </a:xfrm>
        </p:grpSpPr>
        <p:sp>
          <p:nvSpPr>
            <p:cNvPr id="31" name="Oval 30">
              <a:extLst>
                <a:ext uri="{FF2B5EF4-FFF2-40B4-BE49-F238E27FC236}">
                  <a16:creationId xmlns:a16="http://schemas.microsoft.com/office/drawing/2014/main" xmlns="" id="{1F535B3C-7730-469F-9C61-80F95A2B7C03}"/>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a:extLst>
                <a:ext uri="{FF2B5EF4-FFF2-40B4-BE49-F238E27FC236}">
                  <a16:creationId xmlns:a16="http://schemas.microsoft.com/office/drawing/2014/main" xmlns="" id="{8E640C85-7AB7-451D-A729-21FB5E1988DD}"/>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a:extLst>
                <a:ext uri="{FF2B5EF4-FFF2-40B4-BE49-F238E27FC236}">
                  <a16:creationId xmlns:a16="http://schemas.microsoft.com/office/drawing/2014/main" xmlns="" id="{063C9051-3BA7-4B63-B5A4-03BFE9CC5245}"/>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4" name="Group 33">
            <a:extLst>
              <a:ext uri="{FF2B5EF4-FFF2-40B4-BE49-F238E27FC236}">
                <a16:creationId xmlns:a16="http://schemas.microsoft.com/office/drawing/2014/main" xmlns="" id="{2292C0FD-D520-4CEE-919A-3514D8D42666}"/>
              </a:ext>
            </a:extLst>
          </p:cNvPr>
          <p:cNvGrpSpPr/>
          <p:nvPr/>
        </p:nvGrpSpPr>
        <p:grpSpPr>
          <a:xfrm>
            <a:off x="2200140" y="3625706"/>
            <a:ext cx="1632827" cy="1045603"/>
            <a:chOff x="394200" y="0"/>
            <a:chExt cx="1632827" cy="1045603"/>
          </a:xfrm>
        </p:grpSpPr>
        <p:sp>
          <p:nvSpPr>
            <p:cNvPr id="35" name="Oval 34">
              <a:extLst>
                <a:ext uri="{FF2B5EF4-FFF2-40B4-BE49-F238E27FC236}">
                  <a16:creationId xmlns:a16="http://schemas.microsoft.com/office/drawing/2014/main" xmlns="" id="{C9344C51-B6C1-4F92-A9F4-E8960D469A01}"/>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35">
              <a:extLst>
                <a:ext uri="{FF2B5EF4-FFF2-40B4-BE49-F238E27FC236}">
                  <a16:creationId xmlns:a16="http://schemas.microsoft.com/office/drawing/2014/main" xmlns="" id="{0071D22E-ABD7-4E42-8B14-672982F985BC}"/>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a:extLst>
                <a:ext uri="{FF2B5EF4-FFF2-40B4-BE49-F238E27FC236}">
                  <a16:creationId xmlns:a16="http://schemas.microsoft.com/office/drawing/2014/main" xmlns="" id="{D3D4C599-FF7C-46B7-A87C-5FDEAC4E8EDF}"/>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8" name="Group 37">
            <a:extLst>
              <a:ext uri="{FF2B5EF4-FFF2-40B4-BE49-F238E27FC236}">
                <a16:creationId xmlns:a16="http://schemas.microsoft.com/office/drawing/2014/main" xmlns="" id="{0175C3CD-7739-41C5-973A-4952C7ECA1DB}"/>
              </a:ext>
            </a:extLst>
          </p:cNvPr>
          <p:cNvGrpSpPr/>
          <p:nvPr/>
        </p:nvGrpSpPr>
        <p:grpSpPr>
          <a:xfrm>
            <a:off x="3405853" y="4231013"/>
            <a:ext cx="1632827" cy="1045603"/>
            <a:chOff x="394200" y="0"/>
            <a:chExt cx="1632827" cy="1045603"/>
          </a:xfrm>
        </p:grpSpPr>
        <p:sp>
          <p:nvSpPr>
            <p:cNvPr id="39" name="Oval 38">
              <a:extLst>
                <a:ext uri="{FF2B5EF4-FFF2-40B4-BE49-F238E27FC236}">
                  <a16:creationId xmlns:a16="http://schemas.microsoft.com/office/drawing/2014/main" xmlns="" id="{369358D8-3134-4FE3-BB4E-A538382DA63C}"/>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xmlns="" id="{476A040F-65F4-4AE9-8752-BDD188D34A19}"/>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ectangle 40">
              <a:extLst>
                <a:ext uri="{FF2B5EF4-FFF2-40B4-BE49-F238E27FC236}">
                  <a16:creationId xmlns:a16="http://schemas.microsoft.com/office/drawing/2014/main" xmlns="" id="{D4E23E0E-C8B9-438B-B5ED-B8A5197DDE75}"/>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2" name="Group 41">
            <a:extLst>
              <a:ext uri="{FF2B5EF4-FFF2-40B4-BE49-F238E27FC236}">
                <a16:creationId xmlns:a16="http://schemas.microsoft.com/office/drawing/2014/main" xmlns="" id="{C1C1F6EC-6D8A-4CE5-B964-BC41562D1C97}"/>
              </a:ext>
            </a:extLst>
          </p:cNvPr>
          <p:cNvGrpSpPr/>
          <p:nvPr/>
        </p:nvGrpSpPr>
        <p:grpSpPr>
          <a:xfrm>
            <a:off x="4011160" y="3625706"/>
            <a:ext cx="1632827" cy="1045603"/>
            <a:chOff x="394200" y="0"/>
            <a:chExt cx="1632827" cy="1045603"/>
          </a:xfrm>
        </p:grpSpPr>
        <p:sp>
          <p:nvSpPr>
            <p:cNvPr id="43" name="Oval 42">
              <a:extLst>
                <a:ext uri="{FF2B5EF4-FFF2-40B4-BE49-F238E27FC236}">
                  <a16:creationId xmlns:a16="http://schemas.microsoft.com/office/drawing/2014/main" xmlns="" id="{B5EE9274-F9EE-43A2-A9B4-F4772053BC47}"/>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ectangle 43">
              <a:extLst>
                <a:ext uri="{FF2B5EF4-FFF2-40B4-BE49-F238E27FC236}">
                  <a16:creationId xmlns:a16="http://schemas.microsoft.com/office/drawing/2014/main" xmlns="" id="{47308E73-46DE-420E-808F-84C82E4744EB}"/>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44">
              <a:extLst>
                <a:ext uri="{FF2B5EF4-FFF2-40B4-BE49-F238E27FC236}">
                  <a16:creationId xmlns:a16="http://schemas.microsoft.com/office/drawing/2014/main" xmlns="" id="{8F1A6C7A-2EDE-40EA-B4E9-B007B0144A13}"/>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6" name="Group 45">
            <a:extLst>
              <a:ext uri="{FF2B5EF4-FFF2-40B4-BE49-F238E27FC236}">
                <a16:creationId xmlns:a16="http://schemas.microsoft.com/office/drawing/2014/main" xmlns="" id="{22238888-559C-46F4-A1C1-7E77933D9ACA}"/>
              </a:ext>
            </a:extLst>
          </p:cNvPr>
          <p:cNvGrpSpPr/>
          <p:nvPr/>
        </p:nvGrpSpPr>
        <p:grpSpPr>
          <a:xfrm>
            <a:off x="-211107" y="3020399"/>
            <a:ext cx="1632827" cy="1045603"/>
            <a:chOff x="394200" y="0"/>
            <a:chExt cx="1632827" cy="1045603"/>
          </a:xfrm>
        </p:grpSpPr>
        <p:sp>
          <p:nvSpPr>
            <p:cNvPr id="47" name="Oval 46">
              <a:extLst>
                <a:ext uri="{FF2B5EF4-FFF2-40B4-BE49-F238E27FC236}">
                  <a16:creationId xmlns:a16="http://schemas.microsoft.com/office/drawing/2014/main" xmlns="" id="{D3F8D315-C5C7-4F49-9334-0CE5F5C49C9D}"/>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ectangle 47">
              <a:extLst>
                <a:ext uri="{FF2B5EF4-FFF2-40B4-BE49-F238E27FC236}">
                  <a16:creationId xmlns:a16="http://schemas.microsoft.com/office/drawing/2014/main" xmlns="" id="{8BDC7DA4-ACB5-4C92-890B-A9E7BFDF3456}"/>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Rectangle 48">
              <a:extLst>
                <a:ext uri="{FF2B5EF4-FFF2-40B4-BE49-F238E27FC236}">
                  <a16:creationId xmlns:a16="http://schemas.microsoft.com/office/drawing/2014/main" xmlns="" id="{2576E705-15EE-4D41-94E9-E63A5DFE139C}"/>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0" name="Group 49">
            <a:extLst>
              <a:ext uri="{FF2B5EF4-FFF2-40B4-BE49-F238E27FC236}">
                <a16:creationId xmlns:a16="http://schemas.microsoft.com/office/drawing/2014/main" xmlns="" id="{28FEFCE1-A5D2-4B98-B5F5-35FD16194B12}"/>
              </a:ext>
            </a:extLst>
          </p:cNvPr>
          <p:cNvGrpSpPr/>
          <p:nvPr/>
        </p:nvGrpSpPr>
        <p:grpSpPr>
          <a:xfrm>
            <a:off x="394200" y="2415092"/>
            <a:ext cx="1632827" cy="1045603"/>
            <a:chOff x="394200" y="0"/>
            <a:chExt cx="1632827" cy="1045603"/>
          </a:xfrm>
        </p:grpSpPr>
        <p:sp>
          <p:nvSpPr>
            <p:cNvPr id="51" name="Oval 50">
              <a:extLst>
                <a:ext uri="{FF2B5EF4-FFF2-40B4-BE49-F238E27FC236}">
                  <a16:creationId xmlns:a16="http://schemas.microsoft.com/office/drawing/2014/main" xmlns="" id="{03BBCDD4-9BDA-4CE1-B9FC-71FA46A7EABD}"/>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ectangle 51">
              <a:extLst>
                <a:ext uri="{FF2B5EF4-FFF2-40B4-BE49-F238E27FC236}">
                  <a16:creationId xmlns:a16="http://schemas.microsoft.com/office/drawing/2014/main" xmlns="" id="{F89A35E7-D96D-43C0-93B2-0E433AC8EE9C}"/>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Rectangle 52">
              <a:extLst>
                <a:ext uri="{FF2B5EF4-FFF2-40B4-BE49-F238E27FC236}">
                  <a16:creationId xmlns:a16="http://schemas.microsoft.com/office/drawing/2014/main" xmlns="" id="{FDECC6D5-97C5-4871-AD2B-6BE4A8B17FB6}"/>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4" name="Group 53">
            <a:extLst>
              <a:ext uri="{FF2B5EF4-FFF2-40B4-BE49-F238E27FC236}">
                <a16:creationId xmlns:a16="http://schemas.microsoft.com/office/drawing/2014/main" xmlns="" id="{AE3C7086-4CC4-4D35-BB8A-20E2CB27EC1A}"/>
              </a:ext>
            </a:extLst>
          </p:cNvPr>
          <p:cNvGrpSpPr/>
          <p:nvPr/>
        </p:nvGrpSpPr>
        <p:grpSpPr>
          <a:xfrm>
            <a:off x="1594833" y="3020399"/>
            <a:ext cx="1632827" cy="1045603"/>
            <a:chOff x="394200" y="0"/>
            <a:chExt cx="1632827" cy="1045603"/>
          </a:xfrm>
        </p:grpSpPr>
        <p:sp>
          <p:nvSpPr>
            <p:cNvPr id="55" name="Oval 54">
              <a:extLst>
                <a:ext uri="{FF2B5EF4-FFF2-40B4-BE49-F238E27FC236}">
                  <a16:creationId xmlns:a16="http://schemas.microsoft.com/office/drawing/2014/main" xmlns="" id="{5CEC24B4-0909-4C47-8CF1-8F484377F775}"/>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xmlns="" id="{632E986C-0464-4323-BB88-FE5E2917ED8C}"/>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Rectangle 56">
              <a:extLst>
                <a:ext uri="{FF2B5EF4-FFF2-40B4-BE49-F238E27FC236}">
                  <a16:creationId xmlns:a16="http://schemas.microsoft.com/office/drawing/2014/main" xmlns="" id="{065531CC-8291-4A8F-9F5D-4D20FAAFC4D6}"/>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8" name="Group 57">
            <a:extLst>
              <a:ext uri="{FF2B5EF4-FFF2-40B4-BE49-F238E27FC236}">
                <a16:creationId xmlns:a16="http://schemas.microsoft.com/office/drawing/2014/main" xmlns="" id="{21E39A3A-42A6-40DB-98C9-2576FA846C93}"/>
              </a:ext>
            </a:extLst>
          </p:cNvPr>
          <p:cNvGrpSpPr/>
          <p:nvPr/>
        </p:nvGrpSpPr>
        <p:grpSpPr>
          <a:xfrm>
            <a:off x="2200140" y="2415092"/>
            <a:ext cx="1632827" cy="1045603"/>
            <a:chOff x="394200" y="0"/>
            <a:chExt cx="1632827" cy="1045603"/>
          </a:xfrm>
        </p:grpSpPr>
        <p:sp>
          <p:nvSpPr>
            <p:cNvPr id="59" name="Oval 58">
              <a:extLst>
                <a:ext uri="{FF2B5EF4-FFF2-40B4-BE49-F238E27FC236}">
                  <a16:creationId xmlns:a16="http://schemas.microsoft.com/office/drawing/2014/main" xmlns="" id="{BB82B825-5102-44D4-9358-92153D3D0F9D}"/>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ectangle 59">
              <a:extLst>
                <a:ext uri="{FF2B5EF4-FFF2-40B4-BE49-F238E27FC236}">
                  <a16:creationId xmlns:a16="http://schemas.microsoft.com/office/drawing/2014/main" xmlns="" id="{1C89382B-1E46-467B-857E-98CC5B336677}"/>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Rectangle 60">
              <a:extLst>
                <a:ext uri="{FF2B5EF4-FFF2-40B4-BE49-F238E27FC236}">
                  <a16:creationId xmlns:a16="http://schemas.microsoft.com/office/drawing/2014/main" xmlns="" id="{AB5D56B2-DA4E-4354-ACED-AD5774EC0D1E}"/>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2" name="Group 61">
            <a:extLst>
              <a:ext uri="{FF2B5EF4-FFF2-40B4-BE49-F238E27FC236}">
                <a16:creationId xmlns:a16="http://schemas.microsoft.com/office/drawing/2014/main" xmlns="" id="{D992898F-91BD-436E-814B-6C8513F0B330}"/>
              </a:ext>
            </a:extLst>
          </p:cNvPr>
          <p:cNvGrpSpPr/>
          <p:nvPr/>
        </p:nvGrpSpPr>
        <p:grpSpPr>
          <a:xfrm>
            <a:off x="3405853" y="3020399"/>
            <a:ext cx="1632827" cy="1045603"/>
            <a:chOff x="394200" y="0"/>
            <a:chExt cx="1632827" cy="1045603"/>
          </a:xfrm>
        </p:grpSpPr>
        <p:sp>
          <p:nvSpPr>
            <p:cNvPr id="63" name="Oval 62">
              <a:extLst>
                <a:ext uri="{FF2B5EF4-FFF2-40B4-BE49-F238E27FC236}">
                  <a16:creationId xmlns:a16="http://schemas.microsoft.com/office/drawing/2014/main" xmlns="" id="{3EEDE128-6031-4F79-B671-9FDC35D1B395}"/>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Rectangle 63">
              <a:extLst>
                <a:ext uri="{FF2B5EF4-FFF2-40B4-BE49-F238E27FC236}">
                  <a16:creationId xmlns:a16="http://schemas.microsoft.com/office/drawing/2014/main" xmlns="" id="{3F231732-2F76-4E20-9C40-5A83D1616D89}"/>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Rectangle 64">
              <a:extLst>
                <a:ext uri="{FF2B5EF4-FFF2-40B4-BE49-F238E27FC236}">
                  <a16:creationId xmlns:a16="http://schemas.microsoft.com/office/drawing/2014/main" xmlns="" id="{0FA0F399-B002-476D-BE58-C81223425401}"/>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6" name="Group 65">
            <a:extLst>
              <a:ext uri="{FF2B5EF4-FFF2-40B4-BE49-F238E27FC236}">
                <a16:creationId xmlns:a16="http://schemas.microsoft.com/office/drawing/2014/main" xmlns="" id="{EC2AFC2B-B9B0-404E-A07A-894281C6DDF3}"/>
              </a:ext>
            </a:extLst>
          </p:cNvPr>
          <p:cNvGrpSpPr/>
          <p:nvPr/>
        </p:nvGrpSpPr>
        <p:grpSpPr>
          <a:xfrm>
            <a:off x="4011160" y="2415092"/>
            <a:ext cx="1632827" cy="1045603"/>
            <a:chOff x="394200" y="0"/>
            <a:chExt cx="1632827" cy="1045603"/>
          </a:xfrm>
        </p:grpSpPr>
        <p:sp>
          <p:nvSpPr>
            <p:cNvPr id="67" name="Oval 66">
              <a:extLst>
                <a:ext uri="{FF2B5EF4-FFF2-40B4-BE49-F238E27FC236}">
                  <a16:creationId xmlns:a16="http://schemas.microsoft.com/office/drawing/2014/main" xmlns="" id="{61375B11-A903-4C80-90CF-E9B42868BFA5}"/>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Rectangle 67">
              <a:extLst>
                <a:ext uri="{FF2B5EF4-FFF2-40B4-BE49-F238E27FC236}">
                  <a16:creationId xmlns:a16="http://schemas.microsoft.com/office/drawing/2014/main" xmlns="" id="{12B3CDAA-418D-4103-808C-D9CAAE36340F}"/>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Rectangle 68">
              <a:extLst>
                <a:ext uri="{FF2B5EF4-FFF2-40B4-BE49-F238E27FC236}">
                  <a16:creationId xmlns:a16="http://schemas.microsoft.com/office/drawing/2014/main" xmlns="" id="{4082935F-63A2-4DB5-95AC-ACDDCA3D3790}"/>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0" name="Group 69">
            <a:extLst>
              <a:ext uri="{FF2B5EF4-FFF2-40B4-BE49-F238E27FC236}">
                <a16:creationId xmlns:a16="http://schemas.microsoft.com/office/drawing/2014/main" xmlns="" id="{22FDA55C-B351-4C7D-A2C5-6719BB4B5CDD}"/>
              </a:ext>
            </a:extLst>
          </p:cNvPr>
          <p:cNvGrpSpPr/>
          <p:nvPr/>
        </p:nvGrpSpPr>
        <p:grpSpPr>
          <a:xfrm>
            <a:off x="5211793" y="3020399"/>
            <a:ext cx="1632827" cy="1045603"/>
            <a:chOff x="394200" y="0"/>
            <a:chExt cx="1632827" cy="1045603"/>
          </a:xfrm>
        </p:grpSpPr>
        <p:sp>
          <p:nvSpPr>
            <p:cNvPr id="71" name="Oval 70">
              <a:extLst>
                <a:ext uri="{FF2B5EF4-FFF2-40B4-BE49-F238E27FC236}">
                  <a16:creationId xmlns:a16="http://schemas.microsoft.com/office/drawing/2014/main" xmlns="" id="{4726F8F6-B0F8-4315-9D76-FBDCAFAD3AFD}"/>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Rectangle 71">
              <a:extLst>
                <a:ext uri="{FF2B5EF4-FFF2-40B4-BE49-F238E27FC236}">
                  <a16:creationId xmlns:a16="http://schemas.microsoft.com/office/drawing/2014/main" xmlns="" id="{D47C910B-1448-4551-94C2-F92A4CB2DB1D}"/>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Rectangle 72">
              <a:extLst>
                <a:ext uri="{FF2B5EF4-FFF2-40B4-BE49-F238E27FC236}">
                  <a16:creationId xmlns:a16="http://schemas.microsoft.com/office/drawing/2014/main" xmlns="" id="{42215EC3-EAB3-4072-9B54-A028B6B8C03E}"/>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4" name="Group 73">
            <a:extLst>
              <a:ext uri="{FF2B5EF4-FFF2-40B4-BE49-F238E27FC236}">
                <a16:creationId xmlns:a16="http://schemas.microsoft.com/office/drawing/2014/main" xmlns="" id="{BF175976-DC0B-4F94-B129-2E0027B49AFD}"/>
              </a:ext>
            </a:extLst>
          </p:cNvPr>
          <p:cNvGrpSpPr/>
          <p:nvPr/>
        </p:nvGrpSpPr>
        <p:grpSpPr>
          <a:xfrm>
            <a:off x="5817100" y="2415092"/>
            <a:ext cx="1632827" cy="1045603"/>
            <a:chOff x="394200" y="0"/>
            <a:chExt cx="1632827" cy="1045603"/>
          </a:xfrm>
        </p:grpSpPr>
        <p:sp>
          <p:nvSpPr>
            <p:cNvPr id="75" name="Oval 74">
              <a:extLst>
                <a:ext uri="{FF2B5EF4-FFF2-40B4-BE49-F238E27FC236}">
                  <a16:creationId xmlns:a16="http://schemas.microsoft.com/office/drawing/2014/main" xmlns="" id="{AE6BAC60-EF6C-4C92-BE5C-65785EE7FF6B}"/>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Rectangle 75">
              <a:extLst>
                <a:ext uri="{FF2B5EF4-FFF2-40B4-BE49-F238E27FC236}">
                  <a16:creationId xmlns:a16="http://schemas.microsoft.com/office/drawing/2014/main" xmlns="" id="{13DBA115-1C31-4585-90A7-C6B11D599992}"/>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Rectangle 76">
              <a:extLst>
                <a:ext uri="{FF2B5EF4-FFF2-40B4-BE49-F238E27FC236}">
                  <a16:creationId xmlns:a16="http://schemas.microsoft.com/office/drawing/2014/main" xmlns="" id="{690EB03D-C39D-47B8-AD48-CD3D2BCE1C95}"/>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8" name="Group 77">
            <a:extLst>
              <a:ext uri="{FF2B5EF4-FFF2-40B4-BE49-F238E27FC236}">
                <a16:creationId xmlns:a16="http://schemas.microsoft.com/office/drawing/2014/main" xmlns="" id="{A50E0D53-2FAB-47EF-9C1A-EE59A60F998B}"/>
              </a:ext>
            </a:extLst>
          </p:cNvPr>
          <p:cNvGrpSpPr/>
          <p:nvPr/>
        </p:nvGrpSpPr>
        <p:grpSpPr>
          <a:xfrm>
            <a:off x="-211107" y="1809785"/>
            <a:ext cx="1632827" cy="1045603"/>
            <a:chOff x="394200" y="0"/>
            <a:chExt cx="1632827" cy="1045603"/>
          </a:xfrm>
        </p:grpSpPr>
        <p:sp>
          <p:nvSpPr>
            <p:cNvPr id="79" name="Oval 78">
              <a:extLst>
                <a:ext uri="{FF2B5EF4-FFF2-40B4-BE49-F238E27FC236}">
                  <a16:creationId xmlns:a16="http://schemas.microsoft.com/office/drawing/2014/main" xmlns="" id="{A99080F1-56E4-44A5-BA38-349705EC0DBD}"/>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Rectangle 79">
              <a:extLst>
                <a:ext uri="{FF2B5EF4-FFF2-40B4-BE49-F238E27FC236}">
                  <a16:creationId xmlns:a16="http://schemas.microsoft.com/office/drawing/2014/main" xmlns="" id="{155BC993-CA32-40C7-A0FB-A5020E0E140F}"/>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Rectangle 80">
              <a:extLst>
                <a:ext uri="{FF2B5EF4-FFF2-40B4-BE49-F238E27FC236}">
                  <a16:creationId xmlns:a16="http://schemas.microsoft.com/office/drawing/2014/main" xmlns="" id="{E6B94597-B35B-4DAF-8201-02177BCFEA8C}"/>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2" name="Group 81">
            <a:extLst>
              <a:ext uri="{FF2B5EF4-FFF2-40B4-BE49-F238E27FC236}">
                <a16:creationId xmlns:a16="http://schemas.microsoft.com/office/drawing/2014/main" xmlns="" id="{CDD8C012-1247-416A-82E8-B7311E95535F}"/>
              </a:ext>
            </a:extLst>
          </p:cNvPr>
          <p:cNvGrpSpPr/>
          <p:nvPr/>
        </p:nvGrpSpPr>
        <p:grpSpPr>
          <a:xfrm>
            <a:off x="394200" y="1204478"/>
            <a:ext cx="1632827" cy="1045603"/>
            <a:chOff x="394200" y="0"/>
            <a:chExt cx="1632827" cy="1045603"/>
          </a:xfrm>
        </p:grpSpPr>
        <p:sp>
          <p:nvSpPr>
            <p:cNvPr id="83" name="Oval 82">
              <a:extLst>
                <a:ext uri="{FF2B5EF4-FFF2-40B4-BE49-F238E27FC236}">
                  <a16:creationId xmlns:a16="http://schemas.microsoft.com/office/drawing/2014/main" xmlns="" id="{F04661EC-3AB0-4982-A971-D8AC7C0C3DF4}"/>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Rectangle 83">
              <a:extLst>
                <a:ext uri="{FF2B5EF4-FFF2-40B4-BE49-F238E27FC236}">
                  <a16:creationId xmlns:a16="http://schemas.microsoft.com/office/drawing/2014/main" xmlns="" id="{BD68B3CD-3A95-4F54-8C78-303DDBD32D73}"/>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Rectangle 84">
              <a:extLst>
                <a:ext uri="{FF2B5EF4-FFF2-40B4-BE49-F238E27FC236}">
                  <a16:creationId xmlns:a16="http://schemas.microsoft.com/office/drawing/2014/main" xmlns="" id="{1F179B94-54C4-43F1-B278-D36AF9471B65}"/>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6" name="Group 85">
            <a:extLst>
              <a:ext uri="{FF2B5EF4-FFF2-40B4-BE49-F238E27FC236}">
                <a16:creationId xmlns:a16="http://schemas.microsoft.com/office/drawing/2014/main" xmlns="" id="{90A7B30A-CCAE-4F26-A601-D59A3AAF97D2}"/>
              </a:ext>
            </a:extLst>
          </p:cNvPr>
          <p:cNvGrpSpPr/>
          <p:nvPr/>
        </p:nvGrpSpPr>
        <p:grpSpPr>
          <a:xfrm>
            <a:off x="1594833" y="1809785"/>
            <a:ext cx="1632827" cy="1045603"/>
            <a:chOff x="394200" y="0"/>
            <a:chExt cx="1632827" cy="1045603"/>
          </a:xfrm>
        </p:grpSpPr>
        <p:sp>
          <p:nvSpPr>
            <p:cNvPr id="87" name="Oval 86">
              <a:extLst>
                <a:ext uri="{FF2B5EF4-FFF2-40B4-BE49-F238E27FC236}">
                  <a16:creationId xmlns:a16="http://schemas.microsoft.com/office/drawing/2014/main" xmlns="" id="{E98045AA-6E1F-47C1-B4EA-8508F475B52D}"/>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Rectangle 87">
              <a:extLst>
                <a:ext uri="{FF2B5EF4-FFF2-40B4-BE49-F238E27FC236}">
                  <a16:creationId xmlns:a16="http://schemas.microsoft.com/office/drawing/2014/main" xmlns="" id="{C5AEB29D-4EAA-41CE-AAA2-66417E24E1CD}"/>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Rectangle 88">
              <a:extLst>
                <a:ext uri="{FF2B5EF4-FFF2-40B4-BE49-F238E27FC236}">
                  <a16:creationId xmlns:a16="http://schemas.microsoft.com/office/drawing/2014/main" xmlns="" id="{E0E21C50-728C-4ABB-9EE3-156C7F476041}"/>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0" name="Group 89">
            <a:extLst>
              <a:ext uri="{FF2B5EF4-FFF2-40B4-BE49-F238E27FC236}">
                <a16:creationId xmlns:a16="http://schemas.microsoft.com/office/drawing/2014/main" xmlns="" id="{4E94FA2B-7916-4753-90FA-9DCBFC4AA72D}"/>
              </a:ext>
            </a:extLst>
          </p:cNvPr>
          <p:cNvGrpSpPr/>
          <p:nvPr/>
        </p:nvGrpSpPr>
        <p:grpSpPr>
          <a:xfrm>
            <a:off x="2200140" y="1204478"/>
            <a:ext cx="1632827" cy="1045603"/>
            <a:chOff x="394200" y="0"/>
            <a:chExt cx="1632827" cy="1045603"/>
          </a:xfrm>
        </p:grpSpPr>
        <p:sp>
          <p:nvSpPr>
            <p:cNvPr id="91" name="Oval 90">
              <a:extLst>
                <a:ext uri="{FF2B5EF4-FFF2-40B4-BE49-F238E27FC236}">
                  <a16:creationId xmlns:a16="http://schemas.microsoft.com/office/drawing/2014/main" xmlns="" id="{2EC7E947-F43D-4DF7-8431-425B64770CC8}"/>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Rectangle 91">
              <a:extLst>
                <a:ext uri="{FF2B5EF4-FFF2-40B4-BE49-F238E27FC236}">
                  <a16:creationId xmlns:a16="http://schemas.microsoft.com/office/drawing/2014/main" xmlns="" id="{BDB17B65-37D2-4FEE-9485-3B86CBE202B6}"/>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Rectangle 92">
              <a:extLst>
                <a:ext uri="{FF2B5EF4-FFF2-40B4-BE49-F238E27FC236}">
                  <a16:creationId xmlns:a16="http://schemas.microsoft.com/office/drawing/2014/main" xmlns="" id="{DD74E891-F738-4486-AE43-E07EA133B146}"/>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4" name="Group 93">
            <a:extLst>
              <a:ext uri="{FF2B5EF4-FFF2-40B4-BE49-F238E27FC236}">
                <a16:creationId xmlns:a16="http://schemas.microsoft.com/office/drawing/2014/main" xmlns="" id="{0191B966-F62A-441A-8363-477B5A94B78D}"/>
              </a:ext>
            </a:extLst>
          </p:cNvPr>
          <p:cNvGrpSpPr/>
          <p:nvPr/>
        </p:nvGrpSpPr>
        <p:grpSpPr>
          <a:xfrm>
            <a:off x="3405853" y="1809785"/>
            <a:ext cx="1632827" cy="1045603"/>
            <a:chOff x="394200" y="0"/>
            <a:chExt cx="1632827" cy="1045603"/>
          </a:xfrm>
        </p:grpSpPr>
        <p:sp>
          <p:nvSpPr>
            <p:cNvPr id="95" name="Oval 94">
              <a:extLst>
                <a:ext uri="{FF2B5EF4-FFF2-40B4-BE49-F238E27FC236}">
                  <a16:creationId xmlns:a16="http://schemas.microsoft.com/office/drawing/2014/main" xmlns="" id="{6A1426EA-E16A-42E5-A09C-BB31BF341F96}"/>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Rectangle 95">
              <a:extLst>
                <a:ext uri="{FF2B5EF4-FFF2-40B4-BE49-F238E27FC236}">
                  <a16:creationId xmlns:a16="http://schemas.microsoft.com/office/drawing/2014/main" xmlns="" id="{35E5BACB-92A1-4019-BA16-EBC759585E47}"/>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7" name="Rectangle 96">
              <a:extLst>
                <a:ext uri="{FF2B5EF4-FFF2-40B4-BE49-F238E27FC236}">
                  <a16:creationId xmlns:a16="http://schemas.microsoft.com/office/drawing/2014/main" xmlns="" id="{8C32DE23-D82F-4EBB-B5CE-AFA54BBCEC4A}"/>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8" name="Group 97">
            <a:extLst>
              <a:ext uri="{FF2B5EF4-FFF2-40B4-BE49-F238E27FC236}">
                <a16:creationId xmlns:a16="http://schemas.microsoft.com/office/drawing/2014/main" xmlns="" id="{2A6E3093-A46C-43F9-B4C9-39ADF7FA7A20}"/>
              </a:ext>
            </a:extLst>
          </p:cNvPr>
          <p:cNvGrpSpPr/>
          <p:nvPr/>
        </p:nvGrpSpPr>
        <p:grpSpPr>
          <a:xfrm>
            <a:off x="4011160" y="1204478"/>
            <a:ext cx="1632827" cy="1045603"/>
            <a:chOff x="394200" y="0"/>
            <a:chExt cx="1632827" cy="1045603"/>
          </a:xfrm>
        </p:grpSpPr>
        <p:sp>
          <p:nvSpPr>
            <p:cNvPr id="99" name="Oval 98">
              <a:extLst>
                <a:ext uri="{FF2B5EF4-FFF2-40B4-BE49-F238E27FC236}">
                  <a16:creationId xmlns:a16="http://schemas.microsoft.com/office/drawing/2014/main" xmlns="" id="{954600B4-2C26-42B6-9E91-28DF50767CD9}"/>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0" name="Rectangle 99">
              <a:extLst>
                <a:ext uri="{FF2B5EF4-FFF2-40B4-BE49-F238E27FC236}">
                  <a16:creationId xmlns:a16="http://schemas.microsoft.com/office/drawing/2014/main" xmlns="" id="{B3A1B39B-397A-4FC2-9B42-1BAB0D09924A}"/>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1" name="Rectangle 100">
              <a:extLst>
                <a:ext uri="{FF2B5EF4-FFF2-40B4-BE49-F238E27FC236}">
                  <a16:creationId xmlns:a16="http://schemas.microsoft.com/office/drawing/2014/main" xmlns="" id="{244F94E1-69E9-4867-A8EE-E3567B5120B5}"/>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02" name="Group 101">
            <a:extLst>
              <a:ext uri="{FF2B5EF4-FFF2-40B4-BE49-F238E27FC236}">
                <a16:creationId xmlns:a16="http://schemas.microsoft.com/office/drawing/2014/main" xmlns="" id="{0C9CA2EE-B281-4079-9861-0B5C2AD89A13}"/>
              </a:ext>
            </a:extLst>
          </p:cNvPr>
          <p:cNvGrpSpPr/>
          <p:nvPr/>
        </p:nvGrpSpPr>
        <p:grpSpPr>
          <a:xfrm>
            <a:off x="5211793" y="1809785"/>
            <a:ext cx="1632827" cy="1045603"/>
            <a:chOff x="394200" y="0"/>
            <a:chExt cx="1632827" cy="1045603"/>
          </a:xfrm>
        </p:grpSpPr>
        <p:sp>
          <p:nvSpPr>
            <p:cNvPr id="103" name="Oval 102">
              <a:extLst>
                <a:ext uri="{FF2B5EF4-FFF2-40B4-BE49-F238E27FC236}">
                  <a16:creationId xmlns:a16="http://schemas.microsoft.com/office/drawing/2014/main" xmlns="" id="{C9A7A7EB-03F4-4ADD-BB29-41A1E38D0FA8}"/>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Rectangle 103">
              <a:extLst>
                <a:ext uri="{FF2B5EF4-FFF2-40B4-BE49-F238E27FC236}">
                  <a16:creationId xmlns:a16="http://schemas.microsoft.com/office/drawing/2014/main" xmlns="" id="{7EF7FBEF-0137-4532-AF35-135674BEF696}"/>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Rectangle 104">
              <a:extLst>
                <a:ext uri="{FF2B5EF4-FFF2-40B4-BE49-F238E27FC236}">
                  <a16:creationId xmlns:a16="http://schemas.microsoft.com/office/drawing/2014/main" xmlns="" id="{4E5AB14D-011A-4794-B980-FE3AB5C38A69}"/>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06" name="Group 105">
            <a:extLst>
              <a:ext uri="{FF2B5EF4-FFF2-40B4-BE49-F238E27FC236}">
                <a16:creationId xmlns:a16="http://schemas.microsoft.com/office/drawing/2014/main" xmlns="" id="{69B3C5BC-A824-4BBF-B5BA-CA16278D1B74}"/>
              </a:ext>
            </a:extLst>
          </p:cNvPr>
          <p:cNvGrpSpPr/>
          <p:nvPr/>
        </p:nvGrpSpPr>
        <p:grpSpPr>
          <a:xfrm>
            <a:off x="5817100" y="1204478"/>
            <a:ext cx="1632827" cy="1045603"/>
            <a:chOff x="394200" y="0"/>
            <a:chExt cx="1632827" cy="1045603"/>
          </a:xfrm>
        </p:grpSpPr>
        <p:sp>
          <p:nvSpPr>
            <p:cNvPr id="107" name="Oval 106">
              <a:extLst>
                <a:ext uri="{FF2B5EF4-FFF2-40B4-BE49-F238E27FC236}">
                  <a16:creationId xmlns:a16="http://schemas.microsoft.com/office/drawing/2014/main" xmlns="" id="{C124F8C8-C1A0-4EC0-ACCD-5256A3210A9C}"/>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 name="Rectangle 107">
              <a:extLst>
                <a:ext uri="{FF2B5EF4-FFF2-40B4-BE49-F238E27FC236}">
                  <a16:creationId xmlns:a16="http://schemas.microsoft.com/office/drawing/2014/main" xmlns="" id="{DB7E4DF0-50A2-4E6D-8F87-BA09DBDB1211}"/>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9" name="Rectangle 108">
              <a:extLst>
                <a:ext uri="{FF2B5EF4-FFF2-40B4-BE49-F238E27FC236}">
                  <a16:creationId xmlns:a16="http://schemas.microsoft.com/office/drawing/2014/main" xmlns="" id="{4C94A313-4B48-4648-980F-5045816A43DC}"/>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0" name="Group 109">
            <a:extLst>
              <a:ext uri="{FF2B5EF4-FFF2-40B4-BE49-F238E27FC236}">
                <a16:creationId xmlns:a16="http://schemas.microsoft.com/office/drawing/2014/main" xmlns="" id="{19D2D14B-874E-404B-A6F3-145D2B1018AE}"/>
              </a:ext>
            </a:extLst>
          </p:cNvPr>
          <p:cNvGrpSpPr/>
          <p:nvPr/>
        </p:nvGrpSpPr>
        <p:grpSpPr>
          <a:xfrm>
            <a:off x="7025353" y="1809785"/>
            <a:ext cx="1632827" cy="1045603"/>
            <a:chOff x="394200" y="0"/>
            <a:chExt cx="1632827" cy="1045603"/>
          </a:xfrm>
        </p:grpSpPr>
        <p:sp>
          <p:nvSpPr>
            <p:cNvPr id="111" name="Oval 110">
              <a:extLst>
                <a:ext uri="{FF2B5EF4-FFF2-40B4-BE49-F238E27FC236}">
                  <a16:creationId xmlns:a16="http://schemas.microsoft.com/office/drawing/2014/main" xmlns="" id="{A7562D0F-8F1D-449E-AD9F-DDD9BE787A54}"/>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 name="Rectangle 111">
              <a:extLst>
                <a:ext uri="{FF2B5EF4-FFF2-40B4-BE49-F238E27FC236}">
                  <a16:creationId xmlns:a16="http://schemas.microsoft.com/office/drawing/2014/main" xmlns="" id="{9ECD357A-EA9F-40CB-BCD0-CE2E152B6A6C}"/>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 name="Rectangle 112">
              <a:extLst>
                <a:ext uri="{FF2B5EF4-FFF2-40B4-BE49-F238E27FC236}">
                  <a16:creationId xmlns:a16="http://schemas.microsoft.com/office/drawing/2014/main" xmlns="" id="{0721BD0F-3FF9-4572-9F79-785E7249ACBF}"/>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4" name="Group 113">
            <a:extLst>
              <a:ext uri="{FF2B5EF4-FFF2-40B4-BE49-F238E27FC236}">
                <a16:creationId xmlns:a16="http://schemas.microsoft.com/office/drawing/2014/main" xmlns="" id="{A0EBBAF8-7D4F-4A04-A195-15972644D446}"/>
              </a:ext>
            </a:extLst>
          </p:cNvPr>
          <p:cNvGrpSpPr/>
          <p:nvPr/>
        </p:nvGrpSpPr>
        <p:grpSpPr>
          <a:xfrm>
            <a:off x="7630660" y="1204478"/>
            <a:ext cx="1632827" cy="1045603"/>
            <a:chOff x="394200" y="0"/>
            <a:chExt cx="1632827" cy="1045603"/>
          </a:xfrm>
        </p:grpSpPr>
        <p:sp>
          <p:nvSpPr>
            <p:cNvPr id="115" name="Oval 114">
              <a:extLst>
                <a:ext uri="{FF2B5EF4-FFF2-40B4-BE49-F238E27FC236}">
                  <a16:creationId xmlns:a16="http://schemas.microsoft.com/office/drawing/2014/main" xmlns="" id="{3D2EEA3D-1FFD-4558-81AB-C866356184C5}"/>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 name="Rectangle 115">
              <a:extLst>
                <a:ext uri="{FF2B5EF4-FFF2-40B4-BE49-F238E27FC236}">
                  <a16:creationId xmlns:a16="http://schemas.microsoft.com/office/drawing/2014/main" xmlns="" id="{D0288FEE-C93A-49A7-BE08-DB2814C76FEC}"/>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7" name="Rectangle 116">
              <a:extLst>
                <a:ext uri="{FF2B5EF4-FFF2-40B4-BE49-F238E27FC236}">
                  <a16:creationId xmlns:a16="http://schemas.microsoft.com/office/drawing/2014/main" xmlns="" id="{7367F4B8-1EC2-44B3-94D5-2FCD8183152C}"/>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8" name="Group 117">
            <a:extLst>
              <a:ext uri="{FF2B5EF4-FFF2-40B4-BE49-F238E27FC236}">
                <a16:creationId xmlns:a16="http://schemas.microsoft.com/office/drawing/2014/main" xmlns="" id="{14A85704-9418-454B-9C01-560A98EFA2CA}"/>
              </a:ext>
            </a:extLst>
          </p:cNvPr>
          <p:cNvGrpSpPr/>
          <p:nvPr/>
        </p:nvGrpSpPr>
        <p:grpSpPr>
          <a:xfrm>
            <a:off x="-211107" y="605307"/>
            <a:ext cx="1632827" cy="1045603"/>
            <a:chOff x="394200" y="0"/>
            <a:chExt cx="1632827" cy="1045603"/>
          </a:xfrm>
        </p:grpSpPr>
        <p:sp>
          <p:nvSpPr>
            <p:cNvPr id="119" name="Oval 118">
              <a:extLst>
                <a:ext uri="{FF2B5EF4-FFF2-40B4-BE49-F238E27FC236}">
                  <a16:creationId xmlns:a16="http://schemas.microsoft.com/office/drawing/2014/main" xmlns="" id="{E5021108-5C4F-4AA3-BEBB-CD5DA2224CAD}"/>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0" name="Rectangle 119">
              <a:extLst>
                <a:ext uri="{FF2B5EF4-FFF2-40B4-BE49-F238E27FC236}">
                  <a16:creationId xmlns:a16="http://schemas.microsoft.com/office/drawing/2014/main" xmlns="" id="{57277516-1FFF-4F5B-9CED-AE80240359EA}"/>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1" name="Rectangle 120">
              <a:extLst>
                <a:ext uri="{FF2B5EF4-FFF2-40B4-BE49-F238E27FC236}">
                  <a16:creationId xmlns:a16="http://schemas.microsoft.com/office/drawing/2014/main" xmlns="" id="{090BE457-458F-487F-A8D1-D42B9C1DF4CF}"/>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22" name="Group 121">
            <a:extLst>
              <a:ext uri="{FF2B5EF4-FFF2-40B4-BE49-F238E27FC236}">
                <a16:creationId xmlns:a16="http://schemas.microsoft.com/office/drawing/2014/main" xmlns="" id="{281A84EB-83FA-4887-A825-6BE610E52CAE}"/>
              </a:ext>
            </a:extLst>
          </p:cNvPr>
          <p:cNvGrpSpPr/>
          <p:nvPr/>
        </p:nvGrpSpPr>
        <p:grpSpPr>
          <a:xfrm>
            <a:off x="394200" y="0"/>
            <a:ext cx="1632827" cy="1045603"/>
            <a:chOff x="394200" y="0"/>
            <a:chExt cx="1632827" cy="1045603"/>
          </a:xfrm>
        </p:grpSpPr>
        <p:sp>
          <p:nvSpPr>
            <p:cNvPr id="123" name="Oval 122">
              <a:extLst>
                <a:ext uri="{FF2B5EF4-FFF2-40B4-BE49-F238E27FC236}">
                  <a16:creationId xmlns:a16="http://schemas.microsoft.com/office/drawing/2014/main" xmlns="" id="{58233D45-F52B-40C5-B165-259A421BE5D7}"/>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4" name="Rectangle 123">
              <a:extLst>
                <a:ext uri="{FF2B5EF4-FFF2-40B4-BE49-F238E27FC236}">
                  <a16:creationId xmlns:a16="http://schemas.microsoft.com/office/drawing/2014/main" xmlns="" id="{41265A4B-AB59-406E-955D-DDD770D51D84}"/>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5" name="Rectangle 124">
              <a:extLst>
                <a:ext uri="{FF2B5EF4-FFF2-40B4-BE49-F238E27FC236}">
                  <a16:creationId xmlns:a16="http://schemas.microsoft.com/office/drawing/2014/main" xmlns="" id="{86F5683D-E156-49C6-9CD7-D23661816E8A}"/>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26" name="Group 125">
            <a:extLst>
              <a:ext uri="{FF2B5EF4-FFF2-40B4-BE49-F238E27FC236}">
                <a16:creationId xmlns:a16="http://schemas.microsoft.com/office/drawing/2014/main" xmlns="" id="{C36DB9B8-C529-491C-A5AC-0A7AC1EDCAB3}"/>
              </a:ext>
            </a:extLst>
          </p:cNvPr>
          <p:cNvGrpSpPr/>
          <p:nvPr/>
        </p:nvGrpSpPr>
        <p:grpSpPr>
          <a:xfrm>
            <a:off x="1594833" y="605307"/>
            <a:ext cx="1632827" cy="1045603"/>
            <a:chOff x="394200" y="0"/>
            <a:chExt cx="1632827" cy="1045603"/>
          </a:xfrm>
        </p:grpSpPr>
        <p:sp>
          <p:nvSpPr>
            <p:cNvPr id="127" name="Oval 126">
              <a:extLst>
                <a:ext uri="{FF2B5EF4-FFF2-40B4-BE49-F238E27FC236}">
                  <a16:creationId xmlns:a16="http://schemas.microsoft.com/office/drawing/2014/main" xmlns="" id="{777A7EEF-F0FC-4B49-A97E-7A609DD6697B}"/>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Rectangle 127">
              <a:extLst>
                <a:ext uri="{FF2B5EF4-FFF2-40B4-BE49-F238E27FC236}">
                  <a16:creationId xmlns:a16="http://schemas.microsoft.com/office/drawing/2014/main" xmlns="" id="{B1D1ABA8-0209-4771-B4EE-60BF647724DF}"/>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9" name="Rectangle 128">
              <a:extLst>
                <a:ext uri="{FF2B5EF4-FFF2-40B4-BE49-F238E27FC236}">
                  <a16:creationId xmlns:a16="http://schemas.microsoft.com/office/drawing/2014/main" xmlns="" id="{564BF244-5892-4FC4-BBD3-21098B45B070}"/>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30" name="Group 129">
            <a:extLst>
              <a:ext uri="{FF2B5EF4-FFF2-40B4-BE49-F238E27FC236}">
                <a16:creationId xmlns:a16="http://schemas.microsoft.com/office/drawing/2014/main" xmlns="" id="{F7135E06-BF40-47A4-83F9-079F85481FF4}"/>
              </a:ext>
            </a:extLst>
          </p:cNvPr>
          <p:cNvGrpSpPr/>
          <p:nvPr/>
        </p:nvGrpSpPr>
        <p:grpSpPr>
          <a:xfrm>
            <a:off x="2200140" y="0"/>
            <a:ext cx="1632827" cy="1045603"/>
            <a:chOff x="394200" y="0"/>
            <a:chExt cx="1632827" cy="1045603"/>
          </a:xfrm>
        </p:grpSpPr>
        <p:sp>
          <p:nvSpPr>
            <p:cNvPr id="131" name="Oval 130">
              <a:extLst>
                <a:ext uri="{FF2B5EF4-FFF2-40B4-BE49-F238E27FC236}">
                  <a16:creationId xmlns:a16="http://schemas.microsoft.com/office/drawing/2014/main" xmlns="" id="{021085E6-2DA2-4D5D-BA3E-6164B787DA96}"/>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2" name="Rectangle 131">
              <a:extLst>
                <a:ext uri="{FF2B5EF4-FFF2-40B4-BE49-F238E27FC236}">
                  <a16:creationId xmlns:a16="http://schemas.microsoft.com/office/drawing/2014/main" xmlns="" id="{67D94BE6-15BE-47FD-9342-9BCE55803D92}"/>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3" name="Rectangle 132">
              <a:extLst>
                <a:ext uri="{FF2B5EF4-FFF2-40B4-BE49-F238E27FC236}">
                  <a16:creationId xmlns:a16="http://schemas.microsoft.com/office/drawing/2014/main" xmlns="" id="{FBBD5D2C-037A-4109-A958-E5C1D4DD2505}"/>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34" name="Group 133">
            <a:extLst>
              <a:ext uri="{FF2B5EF4-FFF2-40B4-BE49-F238E27FC236}">
                <a16:creationId xmlns:a16="http://schemas.microsoft.com/office/drawing/2014/main" xmlns="" id="{1FDF3CC5-33E3-4FAD-A418-1CB754E889BA}"/>
              </a:ext>
            </a:extLst>
          </p:cNvPr>
          <p:cNvGrpSpPr/>
          <p:nvPr/>
        </p:nvGrpSpPr>
        <p:grpSpPr>
          <a:xfrm>
            <a:off x="3405853" y="605307"/>
            <a:ext cx="1632827" cy="1045603"/>
            <a:chOff x="394200" y="0"/>
            <a:chExt cx="1632827" cy="1045603"/>
          </a:xfrm>
        </p:grpSpPr>
        <p:sp>
          <p:nvSpPr>
            <p:cNvPr id="135" name="Oval 134">
              <a:extLst>
                <a:ext uri="{FF2B5EF4-FFF2-40B4-BE49-F238E27FC236}">
                  <a16:creationId xmlns:a16="http://schemas.microsoft.com/office/drawing/2014/main" xmlns="" id="{667B205E-373B-486E-BA25-16CC534F081E}"/>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6" name="Rectangle 135">
              <a:extLst>
                <a:ext uri="{FF2B5EF4-FFF2-40B4-BE49-F238E27FC236}">
                  <a16:creationId xmlns:a16="http://schemas.microsoft.com/office/drawing/2014/main" xmlns="" id="{95D4B9F4-6508-47D6-BBE1-FB1FCD828431}"/>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7" name="Rectangle 136">
              <a:extLst>
                <a:ext uri="{FF2B5EF4-FFF2-40B4-BE49-F238E27FC236}">
                  <a16:creationId xmlns:a16="http://schemas.microsoft.com/office/drawing/2014/main" xmlns="" id="{9392D64F-EEB6-4363-96D0-DF309B75D901}"/>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38" name="Group 137">
            <a:extLst>
              <a:ext uri="{FF2B5EF4-FFF2-40B4-BE49-F238E27FC236}">
                <a16:creationId xmlns:a16="http://schemas.microsoft.com/office/drawing/2014/main" xmlns="" id="{238DE6BE-5ED6-49D3-9A3C-8372DF988C1F}"/>
              </a:ext>
            </a:extLst>
          </p:cNvPr>
          <p:cNvGrpSpPr/>
          <p:nvPr/>
        </p:nvGrpSpPr>
        <p:grpSpPr>
          <a:xfrm>
            <a:off x="4011160" y="0"/>
            <a:ext cx="1632827" cy="1045603"/>
            <a:chOff x="394200" y="0"/>
            <a:chExt cx="1632827" cy="1045603"/>
          </a:xfrm>
        </p:grpSpPr>
        <p:sp>
          <p:nvSpPr>
            <p:cNvPr id="139" name="Oval 138">
              <a:extLst>
                <a:ext uri="{FF2B5EF4-FFF2-40B4-BE49-F238E27FC236}">
                  <a16:creationId xmlns:a16="http://schemas.microsoft.com/office/drawing/2014/main" xmlns="" id="{AFA84761-E32D-49E1-A551-29FE91066B77}"/>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0" name="Rectangle 139">
              <a:extLst>
                <a:ext uri="{FF2B5EF4-FFF2-40B4-BE49-F238E27FC236}">
                  <a16:creationId xmlns:a16="http://schemas.microsoft.com/office/drawing/2014/main" xmlns="" id="{79CA83FF-435B-4F17-845A-1290EC542993}"/>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1" name="Rectangle 140">
              <a:extLst>
                <a:ext uri="{FF2B5EF4-FFF2-40B4-BE49-F238E27FC236}">
                  <a16:creationId xmlns:a16="http://schemas.microsoft.com/office/drawing/2014/main" xmlns="" id="{41682816-2101-4845-AA07-A983AE806748}"/>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2" name="Group 141">
            <a:extLst>
              <a:ext uri="{FF2B5EF4-FFF2-40B4-BE49-F238E27FC236}">
                <a16:creationId xmlns:a16="http://schemas.microsoft.com/office/drawing/2014/main" xmlns="" id="{A5D193AF-FDB1-4B60-AF97-5FB24E2BE6C9}"/>
              </a:ext>
            </a:extLst>
          </p:cNvPr>
          <p:cNvGrpSpPr/>
          <p:nvPr/>
        </p:nvGrpSpPr>
        <p:grpSpPr>
          <a:xfrm>
            <a:off x="5211793" y="605307"/>
            <a:ext cx="1632827" cy="1045603"/>
            <a:chOff x="394200" y="0"/>
            <a:chExt cx="1632827" cy="1045603"/>
          </a:xfrm>
        </p:grpSpPr>
        <p:sp>
          <p:nvSpPr>
            <p:cNvPr id="143" name="Oval 142">
              <a:extLst>
                <a:ext uri="{FF2B5EF4-FFF2-40B4-BE49-F238E27FC236}">
                  <a16:creationId xmlns:a16="http://schemas.microsoft.com/office/drawing/2014/main" xmlns="" id="{DA800DF3-E057-47E3-8646-CCCFC6D3865A}"/>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4" name="Rectangle 143">
              <a:extLst>
                <a:ext uri="{FF2B5EF4-FFF2-40B4-BE49-F238E27FC236}">
                  <a16:creationId xmlns:a16="http://schemas.microsoft.com/office/drawing/2014/main" xmlns="" id="{BD6269B9-5229-4756-9A14-247FC3EB7C8F}"/>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5" name="Rectangle 144">
              <a:extLst>
                <a:ext uri="{FF2B5EF4-FFF2-40B4-BE49-F238E27FC236}">
                  <a16:creationId xmlns:a16="http://schemas.microsoft.com/office/drawing/2014/main" xmlns="" id="{6E448F46-88A5-4693-B940-C86F313BDFA9}"/>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6" name="Group 145">
            <a:extLst>
              <a:ext uri="{FF2B5EF4-FFF2-40B4-BE49-F238E27FC236}">
                <a16:creationId xmlns:a16="http://schemas.microsoft.com/office/drawing/2014/main" xmlns="" id="{51107A36-76B0-442D-B471-1FD5118D4885}"/>
              </a:ext>
            </a:extLst>
          </p:cNvPr>
          <p:cNvGrpSpPr/>
          <p:nvPr/>
        </p:nvGrpSpPr>
        <p:grpSpPr>
          <a:xfrm>
            <a:off x="5817100" y="0"/>
            <a:ext cx="1632827" cy="1045603"/>
            <a:chOff x="394200" y="0"/>
            <a:chExt cx="1632827" cy="1045603"/>
          </a:xfrm>
        </p:grpSpPr>
        <p:sp>
          <p:nvSpPr>
            <p:cNvPr id="147" name="Oval 146">
              <a:extLst>
                <a:ext uri="{FF2B5EF4-FFF2-40B4-BE49-F238E27FC236}">
                  <a16:creationId xmlns:a16="http://schemas.microsoft.com/office/drawing/2014/main" xmlns="" id="{517148E0-B2A6-4E56-8553-32EEB03E2817}"/>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8" name="Rectangle 147">
              <a:extLst>
                <a:ext uri="{FF2B5EF4-FFF2-40B4-BE49-F238E27FC236}">
                  <a16:creationId xmlns:a16="http://schemas.microsoft.com/office/drawing/2014/main" xmlns="" id="{C19BE3A9-70F5-4E5A-B1B9-BC42349820E9}"/>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9" name="Rectangle 148">
              <a:extLst>
                <a:ext uri="{FF2B5EF4-FFF2-40B4-BE49-F238E27FC236}">
                  <a16:creationId xmlns:a16="http://schemas.microsoft.com/office/drawing/2014/main" xmlns="" id="{6D3F9A33-FA06-45D7-AD49-3D1CF7535844}"/>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0" name="Group 149">
            <a:extLst>
              <a:ext uri="{FF2B5EF4-FFF2-40B4-BE49-F238E27FC236}">
                <a16:creationId xmlns:a16="http://schemas.microsoft.com/office/drawing/2014/main" xmlns="" id="{6A22B426-00E4-48F7-90FA-AFDB59C1689F}"/>
              </a:ext>
            </a:extLst>
          </p:cNvPr>
          <p:cNvGrpSpPr/>
          <p:nvPr/>
        </p:nvGrpSpPr>
        <p:grpSpPr>
          <a:xfrm>
            <a:off x="7025353" y="605307"/>
            <a:ext cx="1632827" cy="1045603"/>
            <a:chOff x="394200" y="0"/>
            <a:chExt cx="1632827" cy="1045603"/>
          </a:xfrm>
        </p:grpSpPr>
        <p:sp>
          <p:nvSpPr>
            <p:cNvPr id="151" name="Oval 150">
              <a:extLst>
                <a:ext uri="{FF2B5EF4-FFF2-40B4-BE49-F238E27FC236}">
                  <a16:creationId xmlns:a16="http://schemas.microsoft.com/office/drawing/2014/main" xmlns="" id="{B1E7DD71-5D94-41A7-8C60-7E8A1BF184EE}"/>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2" name="Rectangle 151">
              <a:extLst>
                <a:ext uri="{FF2B5EF4-FFF2-40B4-BE49-F238E27FC236}">
                  <a16:creationId xmlns:a16="http://schemas.microsoft.com/office/drawing/2014/main" xmlns="" id="{F636B0C2-25CB-4652-B681-DC046A71C709}"/>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3" name="Rectangle 152">
              <a:extLst>
                <a:ext uri="{FF2B5EF4-FFF2-40B4-BE49-F238E27FC236}">
                  <a16:creationId xmlns:a16="http://schemas.microsoft.com/office/drawing/2014/main" xmlns="" id="{B34E5287-BDC3-4797-8F90-62626ADFB8EF}"/>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4" name="Group 153">
            <a:extLst>
              <a:ext uri="{FF2B5EF4-FFF2-40B4-BE49-F238E27FC236}">
                <a16:creationId xmlns:a16="http://schemas.microsoft.com/office/drawing/2014/main" xmlns="" id="{1A0F8ED3-20B8-4C9F-8207-F53ADD47FFF3}"/>
              </a:ext>
            </a:extLst>
          </p:cNvPr>
          <p:cNvGrpSpPr/>
          <p:nvPr/>
        </p:nvGrpSpPr>
        <p:grpSpPr>
          <a:xfrm>
            <a:off x="7630660" y="0"/>
            <a:ext cx="1632827" cy="1045603"/>
            <a:chOff x="394200" y="0"/>
            <a:chExt cx="1632827" cy="1045603"/>
          </a:xfrm>
        </p:grpSpPr>
        <p:sp>
          <p:nvSpPr>
            <p:cNvPr id="155" name="Oval 154">
              <a:extLst>
                <a:ext uri="{FF2B5EF4-FFF2-40B4-BE49-F238E27FC236}">
                  <a16:creationId xmlns:a16="http://schemas.microsoft.com/office/drawing/2014/main" xmlns="" id="{33CBD404-BA99-4FFA-9B9A-1788ED6AED62}"/>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6" name="Rectangle 155">
              <a:extLst>
                <a:ext uri="{FF2B5EF4-FFF2-40B4-BE49-F238E27FC236}">
                  <a16:creationId xmlns:a16="http://schemas.microsoft.com/office/drawing/2014/main" xmlns="" id="{D9DB0367-39B1-4B57-AE73-24843C7A35AC}"/>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7" name="Rectangle 156">
              <a:extLst>
                <a:ext uri="{FF2B5EF4-FFF2-40B4-BE49-F238E27FC236}">
                  <a16:creationId xmlns:a16="http://schemas.microsoft.com/office/drawing/2014/main" xmlns="" id="{5C1A84B7-D061-4E96-B8DF-707B55F3495E}"/>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8" name="Group 157">
            <a:extLst>
              <a:ext uri="{FF2B5EF4-FFF2-40B4-BE49-F238E27FC236}">
                <a16:creationId xmlns:a16="http://schemas.microsoft.com/office/drawing/2014/main" xmlns="" id="{924675B0-73AC-4223-976E-9A70BDBBEDBA}"/>
              </a:ext>
            </a:extLst>
          </p:cNvPr>
          <p:cNvGrpSpPr/>
          <p:nvPr/>
        </p:nvGrpSpPr>
        <p:grpSpPr>
          <a:xfrm>
            <a:off x="8831293" y="605307"/>
            <a:ext cx="1632827" cy="1045603"/>
            <a:chOff x="394200" y="0"/>
            <a:chExt cx="1632827" cy="1045603"/>
          </a:xfrm>
        </p:grpSpPr>
        <p:sp>
          <p:nvSpPr>
            <p:cNvPr id="159" name="Oval 158">
              <a:extLst>
                <a:ext uri="{FF2B5EF4-FFF2-40B4-BE49-F238E27FC236}">
                  <a16:creationId xmlns:a16="http://schemas.microsoft.com/office/drawing/2014/main" xmlns="" id="{9596C2E1-9E12-477E-97EE-27144BB1139C}"/>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0" name="Rectangle 159">
              <a:extLst>
                <a:ext uri="{FF2B5EF4-FFF2-40B4-BE49-F238E27FC236}">
                  <a16:creationId xmlns:a16="http://schemas.microsoft.com/office/drawing/2014/main" xmlns="" id="{C4DE0874-D649-47A0-B0B1-4EB533B2CE4F}"/>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1" name="Rectangle 160">
              <a:extLst>
                <a:ext uri="{FF2B5EF4-FFF2-40B4-BE49-F238E27FC236}">
                  <a16:creationId xmlns:a16="http://schemas.microsoft.com/office/drawing/2014/main" xmlns="" id="{1A86BACA-5F64-454B-AF99-D414D8C084DC}"/>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62" name="Group 161">
            <a:extLst>
              <a:ext uri="{FF2B5EF4-FFF2-40B4-BE49-F238E27FC236}">
                <a16:creationId xmlns:a16="http://schemas.microsoft.com/office/drawing/2014/main" xmlns="" id="{4E3CDBFA-7C19-49BD-B972-FF40FCD1366C}"/>
              </a:ext>
            </a:extLst>
          </p:cNvPr>
          <p:cNvGrpSpPr/>
          <p:nvPr/>
        </p:nvGrpSpPr>
        <p:grpSpPr>
          <a:xfrm>
            <a:off x="9436600" y="0"/>
            <a:ext cx="1632827" cy="1045603"/>
            <a:chOff x="394200" y="0"/>
            <a:chExt cx="1632827" cy="1045603"/>
          </a:xfrm>
        </p:grpSpPr>
        <p:sp>
          <p:nvSpPr>
            <p:cNvPr id="163" name="Oval 162">
              <a:extLst>
                <a:ext uri="{FF2B5EF4-FFF2-40B4-BE49-F238E27FC236}">
                  <a16:creationId xmlns:a16="http://schemas.microsoft.com/office/drawing/2014/main" xmlns="" id="{F9CE53F8-9DEE-48DA-BA77-9D04C6B04735}"/>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4" name="Rectangle 163">
              <a:extLst>
                <a:ext uri="{FF2B5EF4-FFF2-40B4-BE49-F238E27FC236}">
                  <a16:creationId xmlns:a16="http://schemas.microsoft.com/office/drawing/2014/main" xmlns="" id="{EA71A0FE-A72D-4413-9EB7-99E222579EF0}"/>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5" name="Rectangle 164">
              <a:extLst>
                <a:ext uri="{FF2B5EF4-FFF2-40B4-BE49-F238E27FC236}">
                  <a16:creationId xmlns:a16="http://schemas.microsoft.com/office/drawing/2014/main" xmlns="" id="{ADBB3B05-A0F7-40C6-B9ED-21A7E4EA75CD}"/>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6" name="TextBox 165">
            <a:extLst>
              <a:ext uri="{FF2B5EF4-FFF2-40B4-BE49-F238E27FC236}">
                <a16:creationId xmlns:a16="http://schemas.microsoft.com/office/drawing/2014/main" xmlns="" id="{218D8949-30A7-4E3D-9960-75211B0445EF}"/>
              </a:ext>
            </a:extLst>
          </p:cNvPr>
          <p:cNvSpPr txBox="1"/>
          <p:nvPr/>
        </p:nvSpPr>
        <p:spPr>
          <a:xfrm>
            <a:off x="5817100" y="4066002"/>
            <a:ext cx="5906198" cy="2400657"/>
          </a:xfrm>
          <a:prstGeom prst="rect">
            <a:avLst/>
          </a:prstGeom>
          <a:noFill/>
        </p:spPr>
        <p:txBody>
          <a:bodyPr wrap="square" rtlCol="0">
            <a:spAutoFit/>
          </a:bodyPr>
          <a:lstStyle/>
          <a:p>
            <a:r>
              <a:rPr lang="en-US" sz="5000" b="1" dirty="0" smtClean="0">
                <a:solidFill>
                  <a:schemeClr val="bg1">
                    <a:lumMod val="50000"/>
                  </a:schemeClr>
                </a:solidFill>
                <a:latin typeface="Papyrus" panose="03070502060502030205" pitchFamily="66" charset="0"/>
              </a:rPr>
              <a:t>Doodle Identification </a:t>
            </a:r>
            <a:r>
              <a:rPr lang="en-US" sz="5000" b="1" dirty="0">
                <a:solidFill>
                  <a:schemeClr val="bg1">
                    <a:lumMod val="50000"/>
                  </a:schemeClr>
                </a:solidFill>
                <a:latin typeface="Papyrus" panose="03070502060502030205" pitchFamily="66" charset="0"/>
              </a:rPr>
              <a:t>u</a:t>
            </a:r>
            <a:r>
              <a:rPr lang="en-US" sz="5000" b="1" dirty="0" smtClean="0">
                <a:solidFill>
                  <a:schemeClr val="bg1">
                    <a:lumMod val="50000"/>
                  </a:schemeClr>
                </a:solidFill>
                <a:latin typeface="Papyrus" panose="03070502060502030205" pitchFamily="66" charset="0"/>
              </a:rPr>
              <a:t>sing Neural Network</a:t>
            </a:r>
          </a:p>
        </p:txBody>
      </p:sp>
      <p:sp>
        <p:nvSpPr>
          <p:cNvPr id="167" name="Rectangle 166"/>
          <p:cNvSpPr/>
          <p:nvPr/>
        </p:nvSpPr>
        <p:spPr>
          <a:xfrm>
            <a:off x="3616960" y="6531614"/>
            <a:ext cx="7390346" cy="310385"/>
          </a:xfrm>
          <a:prstGeom prst="rect">
            <a:avLst/>
          </a:prstGeom>
          <a:gradFill flip="none" rotWithShape="1">
            <a:gsLst>
              <a:gs pos="11000">
                <a:schemeClr val="accent3">
                  <a:lumMod val="5000"/>
                  <a:lumOff val="95000"/>
                </a:schemeClr>
              </a:gs>
              <a:gs pos="100000">
                <a:schemeClr val="accent3">
                  <a:lumMod val="45000"/>
                  <a:lumOff val="55000"/>
                </a:schemeClr>
              </a:gs>
              <a:gs pos="100000">
                <a:schemeClr val="accent3">
                  <a:lumMod val="45000"/>
                  <a:lumOff val="55000"/>
                </a:schemeClr>
              </a:gs>
              <a:gs pos="100000">
                <a:schemeClr val="accent3">
                  <a:lumMod val="30000"/>
                  <a:lumOff val="7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668493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A9FC8D95-55F4-44A4-ADC0-7A692CE2CF89}"/>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47579" t="10000" r="45906" b="10000"/>
          <a:stretch/>
        </p:blipFill>
        <p:spPr>
          <a:xfrm>
            <a:off x="527484" y="685800"/>
            <a:ext cx="794327" cy="5486400"/>
          </a:xfrm>
          <a:prstGeom prst="roundRect">
            <a:avLst>
              <a:gd name="adj" fmla="val 50000"/>
            </a:avLst>
          </a:prstGeom>
        </p:spPr>
      </p:pic>
      <p:sp>
        <p:nvSpPr>
          <p:cNvPr id="28" name="Rectangle 27"/>
          <p:cNvSpPr/>
          <p:nvPr/>
        </p:nvSpPr>
        <p:spPr>
          <a:xfrm rot="16200000">
            <a:off x="-1556962" y="3099737"/>
            <a:ext cx="4963218" cy="646331"/>
          </a:xfrm>
          <a:prstGeom prst="rect">
            <a:avLst/>
          </a:prstGeom>
        </p:spPr>
        <p:txBody>
          <a:bodyPr wrap="none">
            <a:spAutoFit/>
          </a:bodyPr>
          <a:lstStyle/>
          <a:p>
            <a:pPr algn="ctr"/>
            <a:r>
              <a:rPr lang="en-US" sz="3600" dirty="0" smtClean="0">
                <a:solidFill>
                  <a:schemeClr val="bg1"/>
                </a:solidFill>
                <a:latin typeface="MV Boli" panose="02000500030200090000" pitchFamily="2" charset="0"/>
                <a:cs typeface="MV Boli" panose="02000500030200090000" pitchFamily="2" charset="0"/>
              </a:rPr>
              <a:t>Research Methodology</a:t>
            </a:r>
            <a:endParaRPr lang="en-US" sz="3600" dirty="0">
              <a:solidFill>
                <a:schemeClr val="bg1"/>
              </a:solidFill>
              <a:latin typeface="MV Boli" panose="02000500030200090000" pitchFamily="2" charset="0"/>
              <a:cs typeface="MV Boli" panose="02000500030200090000" pitchFamily="2" charset="0"/>
            </a:endParaRPr>
          </a:p>
        </p:txBody>
      </p:sp>
      <p:sp>
        <p:nvSpPr>
          <p:cNvPr id="2" name="TextBox 1"/>
          <p:cNvSpPr txBox="1"/>
          <p:nvPr/>
        </p:nvSpPr>
        <p:spPr>
          <a:xfrm>
            <a:off x="1609724" y="233407"/>
            <a:ext cx="10053187" cy="707886"/>
          </a:xfrm>
          <a:prstGeom prst="rect">
            <a:avLst/>
          </a:prstGeom>
          <a:noFill/>
        </p:spPr>
        <p:txBody>
          <a:bodyPr wrap="square" rtlCol="0">
            <a:spAutoFit/>
          </a:bodyPr>
          <a:lstStyle/>
          <a:p>
            <a:pPr algn="ctr"/>
            <a:r>
              <a:rPr lang="en-US" sz="2000" b="1" dirty="0" smtClean="0">
                <a:latin typeface="Times New Roman" panose="02020603050405020304" pitchFamily="18" charset="0"/>
                <a:cs typeface="Times New Roman" panose="02020603050405020304" pitchFamily="18" charset="0"/>
              </a:rPr>
              <a:t>CLASSIFIACTION &amp; DETECTION OF SYMBOLS IN ANCIENT PAPYRI</a:t>
            </a:r>
          </a:p>
          <a:p>
            <a:pPr algn="ctr"/>
            <a:r>
              <a:rPr lang="en-US" sz="2000" b="1" dirty="0" smtClean="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E</a:t>
            </a:r>
            <a:r>
              <a:rPr lang="en-US" sz="2000" b="1" dirty="0" smtClean="0">
                <a:latin typeface="Times New Roman" panose="02020603050405020304" pitchFamily="18" charset="0"/>
                <a:cs typeface="Times New Roman" panose="02020603050405020304" pitchFamily="18" charset="0"/>
              </a:rPr>
              <a:t>gyptian </a:t>
            </a:r>
            <a:r>
              <a:rPr lang="en-US" sz="2000" b="1" dirty="0">
                <a:latin typeface="Times New Roman" panose="02020603050405020304" pitchFamily="18" charset="0"/>
                <a:cs typeface="Times New Roman" panose="02020603050405020304" pitchFamily="18" charset="0"/>
              </a:rPr>
              <a:t>P</a:t>
            </a:r>
            <a:r>
              <a:rPr lang="en-US" sz="2000" b="1" dirty="0" smtClean="0">
                <a:latin typeface="Times New Roman" panose="02020603050405020304" pitchFamily="18" charset="0"/>
                <a:cs typeface="Times New Roman" panose="02020603050405020304" pitchFamily="18" charset="0"/>
              </a:rPr>
              <a:t>apyrus )</a:t>
            </a:r>
            <a:endParaRPr lang="en-IN" sz="2000" b="1" dirty="0">
              <a:latin typeface="Times New Roman" panose="02020603050405020304" pitchFamily="18" charset="0"/>
              <a:cs typeface="Times New Roman" panose="02020603050405020304" pitchFamily="18" charset="0"/>
            </a:endParaRPr>
          </a:p>
        </p:txBody>
      </p:sp>
      <p:sp>
        <p:nvSpPr>
          <p:cNvPr id="6" name="Rectangle 5"/>
          <p:cNvSpPr/>
          <p:nvPr/>
        </p:nvSpPr>
        <p:spPr>
          <a:xfrm>
            <a:off x="1609724" y="1329240"/>
            <a:ext cx="10053187" cy="4247317"/>
          </a:xfrm>
          <a:prstGeom prst="rect">
            <a:avLst/>
          </a:prstGeom>
        </p:spPr>
        <p:txBody>
          <a:bodyPr wrap="square">
            <a:spAutoFit/>
          </a:bodyPr>
          <a:lstStyle/>
          <a:p>
            <a:pPr algn="just"/>
            <a:r>
              <a:rPr lang="en-US" dirty="0" smtClean="0">
                <a:solidFill>
                  <a:srgbClr val="002060"/>
                </a:solidFill>
                <a:latin typeface="MV Boli" panose="02000500030200090000" pitchFamily="2" charset="0"/>
                <a:cs typeface="MV Boli" panose="02000500030200090000" pitchFamily="2" charset="0"/>
              </a:rPr>
              <a:t>The advantage of powerful image processing and machine learning tools has generated opportunities for more automated and efficient paleography.</a:t>
            </a:r>
          </a:p>
          <a:p>
            <a:pPr algn="just"/>
            <a:endParaRPr lang="en-US" dirty="0">
              <a:solidFill>
                <a:srgbClr val="002060"/>
              </a:solidFill>
              <a:latin typeface="MV Boli" panose="02000500030200090000" pitchFamily="2" charset="0"/>
              <a:cs typeface="MV Boli" panose="02000500030200090000" pitchFamily="2" charset="0"/>
            </a:endParaRPr>
          </a:p>
          <a:p>
            <a:pPr algn="just"/>
            <a:r>
              <a:rPr lang="en-US" dirty="0" smtClean="0">
                <a:solidFill>
                  <a:srgbClr val="002060"/>
                </a:solidFill>
                <a:latin typeface="MV Boli" panose="02000500030200090000" pitchFamily="2" charset="0"/>
                <a:cs typeface="MV Boli" panose="02000500030200090000" pitchFamily="2" charset="0"/>
              </a:rPr>
              <a:t>In this work, methods were developed to automate aspects of the transcription process of ancient papyri.</a:t>
            </a:r>
          </a:p>
          <a:p>
            <a:pPr algn="just"/>
            <a:endParaRPr lang="en-US" dirty="0">
              <a:solidFill>
                <a:srgbClr val="002060"/>
              </a:solidFill>
              <a:latin typeface="MV Boli" panose="02000500030200090000" pitchFamily="2" charset="0"/>
              <a:cs typeface="MV Boli" panose="02000500030200090000" pitchFamily="2" charset="0"/>
            </a:endParaRPr>
          </a:p>
          <a:p>
            <a:pPr algn="just"/>
            <a:r>
              <a:rPr lang="en-US" dirty="0" smtClean="0">
                <a:solidFill>
                  <a:srgbClr val="002060"/>
                </a:solidFill>
                <a:latin typeface="MV Boli" panose="02000500030200090000" pitchFamily="2" charset="0"/>
                <a:cs typeface="MV Boli" panose="02000500030200090000" pitchFamily="2" charset="0"/>
              </a:rPr>
              <a:t>For the creation or extension of a dataset containing such symbols by automatically cropping the symbols using the proposed symbol extractor and then manually finding false positive and false negatives.</a:t>
            </a:r>
          </a:p>
          <a:p>
            <a:pPr algn="just"/>
            <a:endParaRPr lang="en-US" dirty="0">
              <a:solidFill>
                <a:srgbClr val="002060"/>
              </a:solidFill>
              <a:latin typeface="MV Boli" panose="02000500030200090000" pitchFamily="2" charset="0"/>
              <a:cs typeface="MV Boli" panose="02000500030200090000" pitchFamily="2" charset="0"/>
            </a:endParaRPr>
          </a:p>
          <a:p>
            <a:pPr algn="just"/>
            <a:r>
              <a:rPr lang="en-US" dirty="0" smtClean="0">
                <a:solidFill>
                  <a:srgbClr val="002060"/>
                </a:solidFill>
                <a:latin typeface="MV Boli" panose="02000500030200090000" pitchFamily="2" charset="0"/>
                <a:cs typeface="MV Boli" panose="02000500030200090000" pitchFamily="2" charset="0"/>
              </a:rPr>
              <a:t>The deep learning techniques and convolutional neural networks are frequently used for tasks involving images, as they exploits the correlations between neighboring pixels.</a:t>
            </a:r>
          </a:p>
          <a:p>
            <a:pPr algn="just"/>
            <a:endParaRPr lang="en-US" dirty="0">
              <a:solidFill>
                <a:srgbClr val="002060"/>
              </a:solidFill>
              <a:latin typeface="MV Boli" panose="02000500030200090000" pitchFamily="2" charset="0"/>
              <a:cs typeface="MV Boli" panose="02000500030200090000" pitchFamily="2" charset="0"/>
            </a:endParaRPr>
          </a:p>
          <a:p>
            <a:pPr algn="just"/>
            <a:r>
              <a:rPr lang="en-US" dirty="0" smtClean="0">
                <a:solidFill>
                  <a:srgbClr val="002060"/>
                </a:solidFill>
                <a:latin typeface="MV Boli" panose="02000500030200090000" pitchFamily="2" charset="0"/>
                <a:cs typeface="MV Boli" panose="02000500030200090000" pitchFamily="2" charset="0"/>
              </a:rPr>
              <a:t>Till now it uses </a:t>
            </a:r>
            <a:r>
              <a:rPr lang="en-US" smtClean="0">
                <a:solidFill>
                  <a:srgbClr val="002060"/>
                </a:solidFill>
                <a:latin typeface="MV Boli" panose="02000500030200090000" pitchFamily="2" charset="0"/>
                <a:cs typeface="MV Boli" panose="02000500030200090000" pitchFamily="2" charset="0"/>
              </a:rPr>
              <a:t>the ANN</a:t>
            </a:r>
            <a:r>
              <a:rPr lang="en-US" dirty="0" smtClean="0">
                <a:solidFill>
                  <a:srgbClr val="002060"/>
                </a:solidFill>
                <a:latin typeface="MV Boli" panose="02000500030200090000" pitchFamily="2" charset="0"/>
                <a:cs typeface="MV Boli" panose="02000500030200090000" pitchFamily="2" charset="0"/>
              </a:rPr>
              <a:t>, if it did with </a:t>
            </a:r>
            <a:r>
              <a:rPr lang="en-US" smtClean="0">
                <a:solidFill>
                  <a:srgbClr val="002060"/>
                </a:solidFill>
                <a:latin typeface="MV Boli" panose="02000500030200090000" pitchFamily="2" charset="0"/>
                <a:cs typeface="MV Boli" panose="02000500030200090000" pitchFamily="2" charset="0"/>
              </a:rPr>
              <a:t>the CNN </a:t>
            </a:r>
            <a:r>
              <a:rPr lang="en-US" dirty="0" smtClean="0">
                <a:solidFill>
                  <a:srgbClr val="002060"/>
                </a:solidFill>
                <a:latin typeface="MV Boli" panose="02000500030200090000" pitchFamily="2" charset="0"/>
                <a:cs typeface="MV Boli" panose="02000500030200090000" pitchFamily="2" charset="0"/>
              </a:rPr>
              <a:t>the accuracy of detection of symbols and differentiate to other sculpting languages from the ancient times.</a:t>
            </a:r>
          </a:p>
        </p:txBody>
      </p:sp>
    </p:spTree>
    <p:extLst>
      <p:ext uri="{BB962C8B-B14F-4D97-AF65-F5344CB8AC3E}">
        <p14:creationId xmlns:p14="http://schemas.microsoft.com/office/powerpoint/2010/main" val="1421570527"/>
      </p:ext>
    </p:extLst>
  </p:cSld>
  <p:clrMapOvr>
    <a:masterClrMapping/>
  </p:clrMapOvr>
  <p:transition advClick="0">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A9FC8D95-55F4-44A4-ADC0-7A692CE2CF89}"/>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47579" t="10000" r="45906" b="10000"/>
          <a:stretch/>
        </p:blipFill>
        <p:spPr>
          <a:xfrm>
            <a:off x="527484" y="685800"/>
            <a:ext cx="794327" cy="5486400"/>
          </a:xfrm>
          <a:prstGeom prst="roundRect">
            <a:avLst>
              <a:gd name="adj" fmla="val 50000"/>
            </a:avLst>
          </a:prstGeom>
        </p:spPr>
      </p:pic>
      <p:sp>
        <p:nvSpPr>
          <p:cNvPr id="28" name="Rectangle 27"/>
          <p:cNvSpPr/>
          <p:nvPr/>
        </p:nvSpPr>
        <p:spPr>
          <a:xfrm rot="16200000">
            <a:off x="-1556962" y="3099737"/>
            <a:ext cx="4963218" cy="646331"/>
          </a:xfrm>
          <a:prstGeom prst="rect">
            <a:avLst/>
          </a:prstGeom>
        </p:spPr>
        <p:txBody>
          <a:bodyPr wrap="none">
            <a:spAutoFit/>
          </a:bodyPr>
          <a:lstStyle/>
          <a:p>
            <a:pPr algn="ctr"/>
            <a:r>
              <a:rPr lang="en-US" sz="3600" dirty="0" smtClean="0">
                <a:solidFill>
                  <a:schemeClr val="bg1"/>
                </a:solidFill>
                <a:latin typeface="MV Boli" panose="02000500030200090000" pitchFamily="2" charset="0"/>
                <a:cs typeface="MV Boli" panose="02000500030200090000" pitchFamily="2" charset="0"/>
              </a:rPr>
              <a:t>Research Methodology</a:t>
            </a:r>
            <a:endParaRPr lang="en-US" sz="3600" dirty="0">
              <a:solidFill>
                <a:schemeClr val="bg1"/>
              </a:solidFill>
              <a:latin typeface="MV Boli" panose="02000500030200090000" pitchFamily="2" charset="0"/>
              <a:cs typeface="MV Boli" panose="02000500030200090000" pitchFamily="2"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4627" y="830195"/>
            <a:ext cx="2657374" cy="2375237"/>
          </a:xfrm>
          <a:prstGeom prst="rect">
            <a:avLst/>
          </a:prstGeom>
          <a:ln>
            <a:solidFill>
              <a:schemeClr val="tx1"/>
            </a:solidFill>
          </a:ln>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9000" y="3685867"/>
            <a:ext cx="2615878" cy="2373101"/>
          </a:xfrm>
          <a:prstGeom prst="rect">
            <a:avLst/>
          </a:prstGeom>
          <a:ln>
            <a:solidFill>
              <a:schemeClr val="tx1"/>
            </a:solidFill>
          </a:ln>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99000" y="830195"/>
            <a:ext cx="2615878" cy="2375237"/>
          </a:xfrm>
          <a:prstGeom prst="rect">
            <a:avLst/>
          </a:prstGeom>
          <a:ln>
            <a:solidFill>
              <a:schemeClr val="tx1"/>
            </a:solidFill>
          </a:ln>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1877" y="830195"/>
            <a:ext cx="2657372" cy="2375237"/>
          </a:xfrm>
          <a:prstGeom prst="rect">
            <a:avLst/>
          </a:prstGeom>
          <a:ln>
            <a:solidFill>
              <a:schemeClr val="tx1"/>
            </a:solidFill>
          </a:ln>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41877" y="3685867"/>
            <a:ext cx="2657372" cy="2373101"/>
          </a:xfrm>
          <a:prstGeom prst="rect">
            <a:avLst/>
          </a:prstGeom>
          <a:ln>
            <a:solidFill>
              <a:schemeClr val="tx1"/>
            </a:solidFill>
          </a:ln>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14627" y="3685868"/>
            <a:ext cx="2657374" cy="2373100"/>
          </a:xfrm>
          <a:prstGeom prst="rect">
            <a:avLst/>
          </a:prstGeom>
          <a:ln>
            <a:solidFill>
              <a:schemeClr val="tx1"/>
            </a:solidFill>
          </a:ln>
        </p:spPr>
      </p:pic>
    </p:spTree>
    <p:extLst>
      <p:ext uri="{BB962C8B-B14F-4D97-AF65-F5344CB8AC3E}">
        <p14:creationId xmlns:p14="http://schemas.microsoft.com/office/powerpoint/2010/main" val="1867545647"/>
      </p:ext>
    </p:extLst>
  </p:cSld>
  <p:clrMapOvr>
    <a:masterClrMapping/>
  </p:clrMapOvr>
  <p:transition advClick="0">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A9FC8D95-55F4-44A4-ADC0-7A692CE2CF89}"/>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47579" t="10000" r="45906" b="10000"/>
          <a:stretch/>
        </p:blipFill>
        <p:spPr>
          <a:xfrm>
            <a:off x="527484" y="685800"/>
            <a:ext cx="794327" cy="5486400"/>
          </a:xfrm>
          <a:prstGeom prst="roundRect">
            <a:avLst>
              <a:gd name="adj" fmla="val 50000"/>
            </a:avLst>
          </a:prstGeom>
        </p:spPr>
      </p:pic>
      <p:sp>
        <p:nvSpPr>
          <p:cNvPr id="28" name="Rectangle 27"/>
          <p:cNvSpPr/>
          <p:nvPr/>
        </p:nvSpPr>
        <p:spPr>
          <a:xfrm rot="16200000">
            <a:off x="-1556962" y="3099737"/>
            <a:ext cx="4963218" cy="646331"/>
          </a:xfrm>
          <a:prstGeom prst="rect">
            <a:avLst/>
          </a:prstGeom>
        </p:spPr>
        <p:txBody>
          <a:bodyPr wrap="none">
            <a:spAutoFit/>
          </a:bodyPr>
          <a:lstStyle/>
          <a:p>
            <a:pPr algn="ctr"/>
            <a:r>
              <a:rPr lang="en-US" sz="3600" dirty="0" smtClean="0">
                <a:solidFill>
                  <a:schemeClr val="bg1"/>
                </a:solidFill>
                <a:latin typeface="MV Boli" panose="02000500030200090000" pitchFamily="2" charset="0"/>
                <a:cs typeface="MV Boli" panose="02000500030200090000" pitchFamily="2" charset="0"/>
              </a:rPr>
              <a:t>Research Methodology</a:t>
            </a:r>
            <a:endParaRPr lang="en-US" sz="3600" dirty="0">
              <a:solidFill>
                <a:schemeClr val="bg1"/>
              </a:solidFill>
              <a:latin typeface="MV Boli" panose="02000500030200090000" pitchFamily="2" charset="0"/>
              <a:cs typeface="MV Boli" panose="02000500030200090000" pitchFamily="2" charset="0"/>
            </a:endParaRPr>
          </a:p>
        </p:txBody>
      </p:sp>
      <p:sp>
        <p:nvSpPr>
          <p:cNvPr id="5" name="Rectangle 4"/>
          <p:cNvSpPr/>
          <p:nvPr/>
        </p:nvSpPr>
        <p:spPr>
          <a:xfrm>
            <a:off x="3087070" y="2921169"/>
            <a:ext cx="6542176" cy="1015663"/>
          </a:xfrm>
          <a:prstGeom prst="rect">
            <a:avLst/>
          </a:prstGeom>
        </p:spPr>
        <p:txBody>
          <a:bodyPr wrap="none">
            <a:spAutoFit/>
          </a:bodyPr>
          <a:lstStyle/>
          <a:p>
            <a:r>
              <a:rPr lang="en-US" sz="6000" b="1" dirty="0" smtClean="0">
                <a:latin typeface="Papyrus" panose="03070502060502030205" pitchFamily="66" charset="0"/>
              </a:rPr>
              <a:t>Research Paper - 4</a:t>
            </a:r>
            <a:endParaRPr lang="en-US" sz="6000" b="1" dirty="0">
              <a:latin typeface="Papyrus" panose="03070502060502030205" pitchFamily="66" charset="0"/>
            </a:endParaRPr>
          </a:p>
        </p:txBody>
      </p:sp>
    </p:spTree>
    <p:extLst>
      <p:ext uri="{BB962C8B-B14F-4D97-AF65-F5344CB8AC3E}">
        <p14:creationId xmlns:p14="http://schemas.microsoft.com/office/powerpoint/2010/main" val="3071626442"/>
      </p:ext>
    </p:extLst>
  </p:cSld>
  <p:clrMapOvr>
    <a:masterClrMapping/>
  </p:clrMapOvr>
  <p:transition advClick="0">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A9FC8D95-55F4-44A4-ADC0-7A692CE2CF89}"/>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47579" t="10000" r="45906" b="10000"/>
          <a:stretch/>
        </p:blipFill>
        <p:spPr>
          <a:xfrm>
            <a:off x="527484" y="685800"/>
            <a:ext cx="794327" cy="5486400"/>
          </a:xfrm>
          <a:prstGeom prst="roundRect">
            <a:avLst>
              <a:gd name="adj" fmla="val 50000"/>
            </a:avLst>
          </a:prstGeom>
        </p:spPr>
      </p:pic>
      <p:sp>
        <p:nvSpPr>
          <p:cNvPr id="28" name="Rectangle 27"/>
          <p:cNvSpPr/>
          <p:nvPr/>
        </p:nvSpPr>
        <p:spPr>
          <a:xfrm rot="16200000">
            <a:off x="-1556962" y="3099737"/>
            <a:ext cx="4963218" cy="646331"/>
          </a:xfrm>
          <a:prstGeom prst="rect">
            <a:avLst/>
          </a:prstGeom>
        </p:spPr>
        <p:txBody>
          <a:bodyPr wrap="none">
            <a:spAutoFit/>
          </a:bodyPr>
          <a:lstStyle/>
          <a:p>
            <a:pPr algn="ctr"/>
            <a:r>
              <a:rPr lang="en-US" sz="3600" dirty="0" smtClean="0">
                <a:solidFill>
                  <a:schemeClr val="bg1"/>
                </a:solidFill>
                <a:latin typeface="MV Boli" panose="02000500030200090000" pitchFamily="2" charset="0"/>
                <a:cs typeface="MV Boli" panose="02000500030200090000" pitchFamily="2" charset="0"/>
              </a:rPr>
              <a:t>Research Methodology</a:t>
            </a:r>
            <a:endParaRPr lang="en-US" sz="3600" dirty="0">
              <a:solidFill>
                <a:schemeClr val="bg1"/>
              </a:solidFill>
              <a:latin typeface="MV Boli" panose="02000500030200090000" pitchFamily="2" charset="0"/>
              <a:cs typeface="MV Boli" panose="02000500030200090000" pitchFamily="2" charset="0"/>
            </a:endParaRPr>
          </a:p>
        </p:txBody>
      </p:sp>
      <p:sp>
        <p:nvSpPr>
          <p:cNvPr id="2" name="TextBox 1"/>
          <p:cNvSpPr txBox="1"/>
          <p:nvPr/>
        </p:nvSpPr>
        <p:spPr>
          <a:xfrm>
            <a:off x="1609724" y="233407"/>
            <a:ext cx="10053187" cy="707886"/>
          </a:xfrm>
          <a:prstGeom prst="rect">
            <a:avLst/>
          </a:prstGeom>
          <a:noFill/>
        </p:spPr>
        <p:txBody>
          <a:bodyPr wrap="square" rtlCol="0">
            <a:spAutoFit/>
          </a:bodyPr>
          <a:lstStyle/>
          <a:p>
            <a:pPr algn="ctr"/>
            <a:r>
              <a:rPr lang="en-IN" sz="2000" b="1" dirty="0" smtClean="0">
                <a:latin typeface="Times New Roman" panose="02020603050405020304" pitchFamily="18" charset="0"/>
                <a:cs typeface="Times New Roman" panose="02020603050405020304" pitchFamily="18" charset="0"/>
              </a:rPr>
              <a:t>COLORIZATION OF BLACK AND WHITE IMAGES USING DEEP NEURAL NETWORK</a:t>
            </a:r>
            <a:endParaRPr lang="en-IN" sz="2000" b="1" dirty="0">
              <a:latin typeface="Times New Roman" panose="02020603050405020304" pitchFamily="18" charset="0"/>
              <a:cs typeface="Times New Roman" panose="02020603050405020304" pitchFamily="18" charset="0"/>
            </a:endParaRPr>
          </a:p>
        </p:txBody>
      </p:sp>
      <p:sp>
        <p:nvSpPr>
          <p:cNvPr id="6" name="Rectangle 5"/>
          <p:cNvSpPr/>
          <p:nvPr/>
        </p:nvSpPr>
        <p:spPr>
          <a:xfrm>
            <a:off x="1609723" y="1021591"/>
            <a:ext cx="10053187" cy="4801314"/>
          </a:xfrm>
          <a:prstGeom prst="rect">
            <a:avLst/>
          </a:prstGeom>
        </p:spPr>
        <p:txBody>
          <a:bodyPr wrap="square">
            <a:spAutoFit/>
          </a:bodyPr>
          <a:lstStyle/>
          <a:p>
            <a:pPr algn="just"/>
            <a:r>
              <a:rPr lang="en-US" dirty="0">
                <a:solidFill>
                  <a:srgbClr val="002060"/>
                </a:solidFill>
                <a:latin typeface="MV Boli" panose="02000500030200090000" pitchFamily="2" charset="0"/>
                <a:cs typeface="MV Boli" panose="02000500030200090000" pitchFamily="2" charset="0"/>
              </a:rPr>
              <a:t>Colorization of grayscale images has become a more researched area in the recent years, thanks to the advent of deep convolutional neural networks.</a:t>
            </a:r>
            <a:endParaRPr lang="en-US" dirty="0" smtClean="0">
              <a:solidFill>
                <a:srgbClr val="002060"/>
              </a:solidFill>
              <a:latin typeface="MV Boli" panose="02000500030200090000" pitchFamily="2" charset="0"/>
              <a:cs typeface="MV Boli" panose="02000500030200090000" pitchFamily="2" charset="0"/>
            </a:endParaRPr>
          </a:p>
          <a:p>
            <a:pPr algn="just"/>
            <a:endParaRPr lang="en-US" dirty="0">
              <a:solidFill>
                <a:srgbClr val="002060"/>
              </a:solidFill>
              <a:latin typeface="MV Boli" panose="02000500030200090000" pitchFamily="2" charset="0"/>
              <a:cs typeface="MV Boli" panose="02000500030200090000" pitchFamily="2" charset="0"/>
            </a:endParaRPr>
          </a:p>
          <a:p>
            <a:pPr algn="just"/>
            <a:r>
              <a:rPr lang="en-US" dirty="0">
                <a:solidFill>
                  <a:srgbClr val="002060"/>
                </a:solidFill>
                <a:latin typeface="MV Boli" panose="02000500030200090000" pitchFamily="2" charset="0"/>
                <a:cs typeface="MV Boli" panose="02000500030200090000" pitchFamily="2" charset="0"/>
              </a:rPr>
              <a:t>Generally, the idea of coloring a grayscale image is a task that is simple for the human mind, we learn from an early age to fill in missing colors in coloring books, by remembering that grass is green, the sky is blue with white clouds or that an apple can be red or </a:t>
            </a:r>
            <a:r>
              <a:rPr lang="en-US" dirty="0" smtClean="0">
                <a:solidFill>
                  <a:srgbClr val="002060"/>
                </a:solidFill>
                <a:latin typeface="MV Boli" panose="02000500030200090000" pitchFamily="2" charset="0"/>
                <a:cs typeface="MV Boli" panose="02000500030200090000" pitchFamily="2" charset="0"/>
              </a:rPr>
              <a:t>green.</a:t>
            </a:r>
          </a:p>
          <a:p>
            <a:pPr algn="just"/>
            <a:endParaRPr lang="en-US" dirty="0" smtClean="0">
              <a:solidFill>
                <a:srgbClr val="002060"/>
              </a:solidFill>
              <a:latin typeface="MV Boli" panose="02000500030200090000" pitchFamily="2" charset="0"/>
              <a:cs typeface="MV Boli" panose="02000500030200090000" pitchFamily="2" charset="0"/>
            </a:endParaRPr>
          </a:p>
          <a:p>
            <a:pPr algn="just"/>
            <a:r>
              <a:rPr lang="en-US" dirty="0">
                <a:solidFill>
                  <a:srgbClr val="002060"/>
                </a:solidFill>
                <a:latin typeface="MV Boli" panose="02000500030200090000" pitchFamily="2" charset="0"/>
                <a:cs typeface="MV Boli" panose="02000500030200090000" pitchFamily="2" charset="0"/>
              </a:rPr>
              <a:t>To implement it, we propose and compare two distinct convolutional neural network architectures trained under various loss functions. We aim to compare each variant based on results obtained as individual images and videos.</a:t>
            </a:r>
            <a:r>
              <a:rPr lang="en-US" dirty="0"/>
              <a:t> </a:t>
            </a:r>
            <a:endParaRPr lang="en-US" dirty="0" smtClean="0"/>
          </a:p>
          <a:p>
            <a:pPr algn="just"/>
            <a:endParaRPr lang="en-US" dirty="0">
              <a:solidFill>
                <a:srgbClr val="002060"/>
              </a:solidFill>
              <a:latin typeface="MV Boli" panose="02000500030200090000" pitchFamily="2" charset="0"/>
              <a:cs typeface="MV Boli" panose="02000500030200090000" pitchFamily="2" charset="0"/>
            </a:endParaRPr>
          </a:p>
          <a:p>
            <a:pPr algn="just"/>
            <a:r>
              <a:rPr lang="en-US" dirty="0" smtClean="0">
                <a:solidFill>
                  <a:srgbClr val="002060"/>
                </a:solidFill>
                <a:latin typeface="MV Boli" panose="02000500030200090000" pitchFamily="2" charset="0"/>
                <a:cs typeface="MV Boli" panose="02000500030200090000" pitchFamily="2" charset="0"/>
              </a:rPr>
              <a:t>Using </a:t>
            </a:r>
            <a:r>
              <a:rPr lang="en-US" dirty="0">
                <a:solidFill>
                  <a:srgbClr val="002060"/>
                </a:solidFill>
                <a:latin typeface="MV Boli" panose="02000500030200090000" pitchFamily="2" charset="0"/>
                <a:cs typeface="MV Boli" panose="02000500030200090000" pitchFamily="2" charset="0"/>
              </a:rPr>
              <a:t>the right loss function and color </a:t>
            </a:r>
            <a:r>
              <a:rPr lang="en-US" dirty="0" smtClean="0">
                <a:solidFill>
                  <a:srgbClr val="002060"/>
                </a:solidFill>
                <a:latin typeface="MV Boli" panose="02000500030200090000" pitchFamily="2" charset="0"/>
                <a:cs typeface="MV Boli" panose="02000500030200090000" pitchFamily="2" charset="0"/>
              </a:rPr>
              <a:t>representation, </a:t>
            </a:r>
            <a:r>
              <a:rPr lang="en-US" dirty="0">
                <a:solidFill>
                  <a:srgbClr val="002060"/>
                </a:solidFill>
                <a:latin typeface="MV Boli" panose="02000500030200090000" pitchFamily="2" charset="0"/>
                <a:cs typeface="MV Boli" panose="02000500030200090000" pitchFamily="2" charset="0"/>
              </a:rPr>
              <a:t>we have shown that the method is capable of producing a </a:t>
            </a:r>
            <a:r>
              <a:rPr lang="en-US" dirty="0" smtClean="0">
                <a:solidFill>
                  <a:srgbClr val="002060"/>
                </a:solidFill>
                <a:latin typeface="MV Boli" panose="02000500030200090000" pitchFamily="2" charset="0"/>
                <a:cs typeface="MV Boli" panose="02000500030200090000" pitchFamily="2" charset="0"/>
              </a:rPr>
              <a:t>possible </a:t>
            </a:r>
            <a:r>
              <a:rPr lang="en-US" dirty="0">
                <a:solidFill>
                  <a:srgbClr val="002060"/>
                </a:solidFill>
                <a:latin typeface="MV Boli" panose="02000500030200090000" pitchFamily="2" charset="0"/>
                <a:cs typeface="MV Boli" panose="02000500030200090000" pitchFamily="2" charset="0"/>
              </a:rPr>
              <a:t>and vibrant colorization of certain parts of individual images even when applied to a moderately sized dataset that has properties which make it harder to colorize than natural images, but does not perform as well when applied to video sequences. </a:t>
            </a:r>
            <a:endParaRPr lang="en-US" dirty="0" smtClean="0">
              <a:solidFill>
                <a:srgbClr val="002060"/>
              </a:solidFill>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3079758663"/>
      </p:ext>
    </p:extLst>
  </p:cSld>
  <p:clrMapOvr>
    <a:masterClrMapping/>
  </p:clrMapOvr>
  <p:transition advClick="0">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A9FC8D95-55F4-44A4-ADC0-7A692CE2CF89}"/>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47579" t="10000" r="45906" b="10000"/>
          <a:stretch/>
        </p:blipFill>
        <p:spPr>
          <a:xfrm>
            <a:off x="527484" y="685800"/>
            <a:ext cx="794327" cy="5486400"/>
          </a:xfrm>
          <a:prstGeom prst="roundRect">
            <a:avLst>
              <a:gd name="adj" fmla="val 50000"/>
            </a:avLst>
          </a:prstGeom>
        </p:spPr>
      </p:pic>
      <p:sp>
        <p:nvSpPr>
          <p:cNvPr id="28" name="Rectangle 27"/>
          <p:cNvSpPr/>
          <p:nvPr/>
        </p:nvSpPr>
        <p:spPr>
          <a:xfrm rot="16200000">
            <a:off x="-1556962" y="3099737"/>
            <a:ext cx="4963218" cy="646331"/>
          </a:xfrm>
          <a:prstGeom prst="rect">
            <a:avLst/>
          </a:prstGeom>
        </p:spPr>
        <p:txBody>
          <a:bodyPr wrap="none">
            <a:spAutoFit/>
          </a:bodyPr>
          <a:lstStyle/>
          <a:p>
            <a:pPr algn="ctr"/>
            <a:r>
              <a:rPr lang="en-US" sz="3600" dirty="0" smtClean="0">
                <a:solidFill>
                  <a:schemeClr val="bg1"/>
                </a:solidFill>
                <a:latin typeface="MV Boli" panose="02000500030200090000" pitchFamily="2" charset="0"/>
                <a:cs typeface="MV Boli" panose="02000500030200090000" pitchFamily="2" charset="0"/>
              </a:rPr>
              <a:t>Research Methodology</a:t>
            </a:r>
            <a:endParaRPr lang="en-US" sz="3600" dirty="0">
              <a:solidFill>
                <a:schemeClr val="bg1"/>
              </a:solidFill>
              <a:latin typeface="MV Boli" panose="02000500030200090000" pitchFamily="2" charset="0"/>
              <a:cs typeface="MV Boli" panose="02000500030200090000" pitchFamily="2"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4258" y="830195"/>
            <a:ext cx="2657743" cy="2375237"/>
          </a:xfrm>
          <a:prstGeom prst="rect">
            <a:avLst/>
          </a:prstGeom>
          <a:ln>
            <a:solidFill>
              <a:schemeClr val="tx1"/>
            </a:solidFill>
          </a:ln>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9000" y="3685867"/>
            <a:ext cx="2615877" cy="2373101"/>
          </a:xfrm>
          <a:prstGeom prst="rect">
            <a:avLst/>
          </a:prstGeom>
          <a:ln>
            <a:solidFill>
              <a:schemeClr val="tx1"/>
            </a:solidFill>
          </a:ln>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99000" y="830195"/>
            <a:ext cx="2615878" cy="2375237"/>
          </a:xfrm>
          <a:prstGeom prst="rect">
            <a:avLst/>
          </a:prstGeom>
          <a:ln>
            <a:solidFill>
              <a:schemeClr val="tx1"/>
            </a:solidFill>
          </a:ln>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1877" y="830195"/>
            <a:ext cx="2657372" cy="2375237"/>
          </a:xfrm>
          <a:prstGeom prst="rect">
            <a:avLst/>
          </a:prstGeom>
          <a:ln>
            <a:solidFill>
              <a:schemeClr val="tx1"/>
            </a:solidFill>
          </a:ln>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41877" y="3685867"/>
            <a:ext cx="2657372" cy="2373101"/>
          </a:xfrm>
          <a:prstGeom prst="rect">
            <a:avLst/>
          </a:prstGeom>
          <a:ln>
            <a:solidFill>
              <a:schemeClr val="tx1"/>
            </a:solidFill>
          </a:ln>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14257" y="3685867"/>
            <a:ext cx="2657743" cy="2373101"/>
          </a:xfrm>
          <a:prstGeom prst="rect">
            <a:avLst/>
          </a:prstGeom>
          <a:ln>
            <a:solidFill>
              <a:schemeClr val="tx1"/>
            </a:solidFill>
          </a:ln>
        </p:spPr>
      </p:pic>
    </p:spTree>
    <p:extLst>
      <p:ext uri="{BB962C8B-B14F-4D97-AF65-F5344CB8AC3E}">
        <p14:creationId xmlns:p14="http://schemas.microsoft.com/office/powerpoint/2010/main" val="3926920227"/>
      </p:ext>
    </p:extLst>
  </p:cSld>
  <p:clrMapOvr>
    <a:masterClrMapping/>
  </p:clrMapOvr>
  <p:transition advClick="0">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1BB1427-1DC5-4F66-A0E0-39F3F8C03228}"/>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56798" t="10000" r="36687" b="10000"/>
          <a:stretch/>
        </p:blipFill>
        <p:spPr>
          <a:xfrm>
            <a:off x="527484" y="685800"/>
            <a:ext cx="794327" cy="5486400"/>
          </a:xfrm>
          <a:prstGeom prst="roundRect">
            <a:avLst>
              <a:gd name="adj" fmla="val 50000"/>
            </a:avLst>
          </a:prstGeom>
        </p:spPr>
      </p:pic>
      <p:sp>
        <p:nvSpPr>
          <p:cNvPr id="9" name="Rectangle 8"/>
          <p:cNvSpPr/>
          <p:nvPr/>
        </p:nvSpPr>
        <p:spPr>
          <a:xfrm rot="16200000">
            <a:off x="-1219183" y="3068958"/>
            <a:ext cx="4296369"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Model Prototype</a:t>
            </a:r>
            <a:endParaRPr lang="en-US" sz="4000" dirty="0">
              <a:solidFill>
                <a:schemeClr val="bg1"/>
              </a:solidFill>
              <a:latin typeface="MV Boli" panose="02000500030200090000" pitchFamily="2" charset="0"/>
              <a:cs typeface="MV Boli" panose="02000500030200090000" pitchFamily="2" charset="0"/>
            </a:endParaRPr>
          </a:p>
        </p:txBody>
      </p:sp>
      <p:sp>
        <p:nvSpPr>
          <p:cNvPr id="4" name="Rectangle 3"/>
          <p:cNvSpPr/>
          <p:nvPr/>
        </p:nvSpPr>
        <p:spPr>
          <a:xfrm>
            <a:off x="1920195" y="254913"/>
            <a:ext cx="3573414" cy="1107996"/>
          </a:xfrm>
          <a:prstGeom prst="rect">
            <a:avLst/>
          </a:prstGeom>
        </p:spPr>
        <p:txBody>
          <a:bodyPr wrap="none">
            <a:spAutoFit/>
          </a:bodyPr>
          <a:lstStyle/>
          <a:p>
            <a:r>
              <a:rPr lang="en-US" sz="4000" dirty="0" smtClean="0">
                <a:latin typeface="Papyrus" panose="03070502060502030205" pitchFamily="66" charset="0"/>
              </a:rPr>
              <a:t>Requirements</a:t>
            </a:r>
            <a:r>
              <a:rPr lang="en-US" sz="6600" dirty="0" smtClean="0">
                <a:latin typeface="Papyrus" panose="03070502060502030205" pitchFamily="66" charset="0"/>
              </a:rPr>
              <a:t> :</a:t>
            </a:r>
            <a:endParaRPr lang="en-US" sz="6600" dirty="0">
              <a:latin typeface="Papyrus" panose="03070502060502030205" pitchFamily="66" charset="0"/>
            </a:endParaRPr>
          </a:p>
        </p:txBody>
      </p:sp>
      <p:sp>
        <p:nvSpPr>
          <p:cNvPr id="2" name="Rectangle 1"/>
          <p:cNvSpPr/>
          <p:nvPr/>
        </p:nvSpPr>
        <p:spPr>
          <a:xfrm>
            <a:off x="1920195" y="1273082"/>
            <a:ext cx="9879628" cy="4955203"/>
          </a:xfrm>
          <a:prstGeom prst="rect">
            <a:avLst/>
          </a:prstGeom>
        </p:spPr>
        <p:txBody>
          <a:bodyPr wrap="none">
            <a:spAutoFit/>
          </a:bodyPr>
          <a:lstStyle/>
          <a:p>
            <a:r>
              <a:rPr lang="en-US" dirty="0" smtClean="0">
                <a:solidFill>
                  <a:srgbClr val="002060"/>
                </a:solidFill>
                <a:latin typeface="MV Boli" panose="02000500030200090000" pitchFamily="2" charset="0"/>
                <a:cs typeface="MV Boli" panose="02000500030200090000" pitchFamily="2" charset="0"/>
              </a:rPr>
              <a:t>Our prototype is developed in the Unity game engine using C# programming technology.</a:t>
            </a:r>
          </a:p>
          <a:p>
            <a:endParaRPr lang="en-US" dirty="0">
              <a:solidFill>
                <a:srgbClr val="002060"/>
              </a:solidFill>
              <a:latin typeface="MV Boli" panose="02000500030200090000" pitchFamily="2" charset="0"/>
              <a:cs typeface="MV Boli" panose="02000500030200090000" pitchFamily="2" charset="0"/>
            </a:endParaRPr>
          </a:p>
          <a:p>
            <a:r>
              <a:rPr lang="en-US" sz="2000" b="1" dirty="0" smtClean="0">
                <a:solidFill>
                  <a:srgbClr val="002060"/>
                </a:solidFill>
                <a:latin typeface="MV Boli" panose="02000500030200090000" pitchFamily="2" charset="0"/>
                <a:cs typeface="MV Boli" panose="02000500030200090000" pitchFamily="2" charset="0"/>
              </a:rPr>
              <a:t>Game Engine :</a:t>
            </a:r>
          </a:p>
          <a:p>
            <a:endParaRPr lang="en-US" dirty="0">
              <a:solidFill>
                <a:srgbClr val="002060"/>
              </a:solidFill>
              <a:latin typeface="MV Boli" panose="02000500030200090000" pitchFamily="2" charset="0"/>
              <a:cs typeface="MV Boli" panose="02000500030200090000" pitchFamily="2" charset="0"/>
            </a:endParaRPr>
          </a:p>
          <a:p>
            <a:endParaRPr lang="en-US" dirty="0" smtClean="0">
              <a:solidFill>
                <a:srgbClr val="002060"/>
              </a:solidFill>
              <a:latin typeface="MV Boli" panose="02000500030200090000" pitchFamily="2" charset="0"/>
              <a:cs typeface="MV Boli" panose="02000500030200090000" pitchFamily="2" charset="0"/>
            </a:endParaRPr>
          </a:p>
          <a:p>
            <a:endParaRPr lang="en-US" dirty="0">
              <a:solidFill>
                <a:srgbClr val="002060"/>
              </a:solidFill>
              <a:latin typeface="MV Boli" panose="02000500030200090000" pitchFamily="2" charset="0"/>
              <a:cs typeface="MV Boli" panose="02000500030200090000" pitchFamily="2" charset="0"/>
            </a:endParaRPr>
          </a:p>
          <a:p>
            <a:endParaRPr lang="en-US" dirty="0" smtClean="0">
              <a:solidFill>
                <a:srgbClr val="002060"/>
              </a:solidFill>
              <a:latin typeface="MV Boli" panose="02000500030200090000" pitchFamily="2" charset="0"/>
              <a:cs typeface="MV Boli" panose="02000500030200090000" pitchFamily="2" charset="0"/>
            </a:endParaRPr>
          </a:p>
          <a:p>
            <a:endParaRPr lang="en-US" dirty="0">
              <a:solidFill>
                <a:srgbClr val="002060"/>
              </a:solidFill>
              <a:latin typeface="MV Boli" panose="02000500030200090000" pitchFamily="2" charset="0"/>
              <a:cs typeface="MV Boli" panose="02000500030200090000" pitchFamily="2" charset="0"/>
            </a:endParaRPr>
          </a:p>
          <a:p>
            <a:r>
              <a:rPr lang="en-US" sz="2000" b="1" dirty="0" smtClean="0">
                <a:solidFill>
                  <a:srgbClr val="002060"/>
                </a:solidFill>
                <a:latin typeface="MV Boli" panose="02000500030200090000" pitchFamily="2" charset="0"/>
                <a:cs typeface="MV Boli" panose="02000500030200090000" pitchFamily="2" charset="0"/>
              </a:rPr>
              <a:t>Programming Language :</a:t>
            </a:r>
          </a:p>
          <a:p>
            <a:endParaRPr lang="en-US" dirty="0">
              <a:solidFill>
                <a:srgbClr val="002060"/>
              </a:solidFill>
              <a:latin typeface="MV Boli" panose="02000500030200090000" pitchFamily="2" charset="0"/>
              <a:cs typeface="MV Boli" panose="02000500030200090000" pitchFamily="2" charset="0"/>
            </a:endParaRPr>
          </a:p>
          <a:p>
            <a:endParaRPr lang="en-IN" dirty="0" smtClean="0"/>
          </a:p>
          <a:p>
            <a:endParaRPr lang="en-IN" dirty="0"/>
          </a:p>
          <a:p>
            <a:endParaRPr lang="en-IN" dirty="0" smtClean="0"/>
          </a:p>
          <a:p>
            <a:endParaRPr lang="en-IN" dirty="0"/>
          </a:p>
          <a:p>
            <a:r>
              <a:rPr lang="en-IN" sz="2000" b="1" dirty="0" smtClean="0">
                <a:solidFill>
                  <a:srgbClr val="002060"/>
                </a:solidFill>
                <a:latin typeface="MV Boli" panose="02000500030200090000" pitchFamily="2" charset="0"/>
                <a:cs typeface="MV Boli" panose="02000500030200090000" pitchFamily="2" charset="0"/>
              </a:rPr>
              <a:t>Others :</a:t>
            </a:r>
          </a:p>
          <a:p>
            <a:pPr marL="800100" lvl="1" indent="-342900">
              <a:buFont typeface="Arial" panose="020B0604020202020204" pitchFamily="34" charset="0"/>
              <a:buChar char="•"/>
            </a:pPr>
            <a:r>
              <a:rPr lang="en-IN" sz="2000" b="1" dirty="0" smtClean="0">
                <a:solidFill>
                  <a:srgbClr val="002060"/>
                </a:solidFill>
                <a:latin typeface="MV Boli" panose="02000500030200090000" pitchFamily="2" charset="0"/>
                <a:cs typeface="MV Boli" panose="02000500030200090000" pitchFamily="2" charset="0"/>
              </a:rPr>
              <a:t>ShaderLab</a:t>
            </a:r>
          </a:p>
          <a:p>
            <a:pPr marL="800100" lvl="1" indent="-342900">
              <a:buFont typeface="Arial" panose="020B0604020202020204" pitchFamily="34" charset="0"/>
              <a:buChar char="•"/>
            </a:pPr>
            <a:r>
              <a:rPr lang="en-IN" sz="2000" b="1" dirty="0" smtClean="0">
                <a:solidFill>
                  <a:srgbClr val="002060"/>
                </a:solidFill>
                <a:latin typeface="MV Boli" panose="02000500030200090000" pitchFamily="2" charset="0"/>
                <a:cs typeface="MV Boli" panose="02000500030200090000" pitchFamily="2" charset="0"/>
              </a:rPr>
              <a:t>HLSL</a:t>
            </a:r>
            <a:endParaRPr lang="en-IN" sz="2000" b="1" dirty="0">
              <a:solidFill>
                <a:srgbClr val="002060"/>
              </a:solidFill>
              <a:latin typeface="MV Boli" panose="02000500030200090000" pitchFamily="2" charset="0"/>
              <a:cs typeface="MV Boli" panose="02000500030200090000" pitchFamily="2" charset="0"/>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34815" y="1932267"/>
            <a:ext cx="1614974" cy="1614974"/>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74780" y="4094721"/>
            <a:ext cx="827343" cy="827343"/>
          </a:xfrm>
          <a:prstGeom prst="rect">
            <a:avLst/>
          </a:prstGeom>
        </p:spPr>
      </p:pic>
      <p:graphicFrame>
        <p:nvGraphicFramePr>
          <p:cNvPr id="16" name="Chart 15"/>
          <p:cNvGraphicFramePr/>
          <p:nvPr>
            <p:extLst>
              <p:ext uri="{D42A27DB-BD31-4B8C-83A1-F6EECF244321}">
                <p14:modId xmlns:p14="http://schemas.microsoft.com/office/powerpoint/2010/main" val="3770985025"/>
              </p:ext>
            </p:extLst>
          </p:nvPr>
        </p:nvGraphicFramePr>
        <p:xfrm>
          <a:off x="5981700" y="2190750"/>
          <a:ext cx="5264150" cy="32713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3508325"/>
      </p:ext>
    </p:extLst>
  </p:cSld>
  <p:clrMapOvr>
    <a:masterClrMapping/>
  </p:clrMapOvr>
  <p:transition advClick="0">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1BB1427-1DC5-4F66-A0E0-39F3F8C03228}"/>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56798" t="10000" r="36687" b="10000"/>
          <a:stretch/>
        </p:blipFill>
        <p:spPr>
          <a:xfrm>
            <a:off x="527484" y="685800"/>
            <a:ext cx="794327" cy="5486400"/>
          </a:xfrm>
          <a:prstGeom prst="roundRect">
            <a:avLst>
              <a:gd name="adj" fmla="val 50000"/>
            </a:avLst>
          </a:prstGeom>
        </p:spPr>
      </p:pic>
      <p:sp>
        <p:nvSpPr>
          <p:cNvPr id="9" name="Rectangle 8"/>
          <p:cNvSpPr/>
          <p:nvPr/>
        </p:nvSpPr>
        <p:spPr>
          <a:xfrm rot="16200000">
            <a:off x="-1219183" y="3068958"/>
            <a:ext cx="4296369"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Model Prototype</a:t>
            </a:r>
            <a:endParaRPr lang="en-US" sz="4000" dirty="0">
              <a:solidFill>
                <a:schemeClr val="bg1"/>
              </a:solidFill>
              <a:latin typeface="MV Boli" panose="02000500030200090000" pitchFamily="2" charset="0"/>
              <a:cs typeface="MV Boli" panose="02000500030200090000" pitchFamily="2" charset="0"/>
            </a:endParaRPr>
          </a:p>
        </p:txBody>
      </p:sp>
      <p:sp>
        <p:nvSpPr>
          <p:cNvPr id="4" name="Rectangle 3"/>
          <p:cNvSpPr/>
          <p:nvPr/>
        </p:nvSpPr>
        <p:spPr>
          <a:xfrm>
            <a:off x="1458722" y="299198"/>
            <a:ext cx="3033203" cy="707886"/>
          </a:xfrm>
          <a:prstGeom prst="rect">
            <a:avLst/>
          </a:prstGeom>
        </p:spPr>
        <p:txBody>
          <a:bodyPr wrap="none">
            <a:spAutoFit/>
          </a:bodyPr>
          <a:lstStyle/>
          <a:p>
            <a:r>
              <a:rPr lang="en-US" sz="4000" dirty="0" smtClean="0">
                <a:latin typeface="Papyrus" panose="03070502060502030205" pitchFamily="66" charset="0"/>
              </a:rPr>
              <a:t>Model used :</a:t>
            </a:r>
            <a:endParaRPr lang="en-US" sz="4000" dirty="0">
              <a:latin typeface="Papyrus" panose="03070502060502030205" pitchFamily="66" charset="0"/>
            </a:endParaRPr>
          </a:p>
        </p:txBody>
      </p:sp>
      <p:grpSp>
        <p:nvGrpSpPr>
          <p:cNvPr id="5" name="Group 4"/>
          <p:cNvGrpSpPr/>
          <p:nvPr/>
        </p:nvGrpSpPr>
        <p:grpSpPr>
          <a:xfrm>
            <a:off x="1330519" y="1042587"/>
            <a:ext cx="9407522" cy="4734370"/>
            <a:chOff x="1641680" y="951433"/>
            <a:chExt cx="9407522" cy="4942936"/>
          </a:xfrm>
        </p:grpSpPr>
        <p:pic>
          <p:nvPicPr>
            <p:cNvPr id="36" name="Picture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1680" y="951433"/>
              <a:ext cx="9407522" cy="4942936"/>
            </a:xfrm>
            <a:prstGeom prst="rect">
              <a:avLst/>
            </a:prstGeom>
          </p:spPr>
        </p:pic>
        <p:sp>
          <p:nvSpPr>
            <p:cNvPr id="37" name="Rectangle 36"/>
            <p:cNvSpPr/>
            <p:nvPr/>
          </p:nvSpPr>
          <p:spPr>
            <a:xfrm>
              <a:off x="5836322" y="1986781"/>
              <a:ext cx="1550424" cy="369332"/>
            </a:xfrm>
            <a:prstGeom prst="rect">
              <a:avLst/>
            </a:prstGeom>
          </p:spPr>
          <p:txBody>
            <a:bodyPr wrap="none">
              <a:spAutoFit/>
            </a:bodyPr>
            <a:lstStyle/>
            <a:p>
              <a:r>
                <a:rPr lang="en-US" dirty="0" smtClean="0">
                  <a:solidFill>
                    <a:schemeClr val="bg1"/>
                  </a:solidFill>
                  <a:latin typeface="MV Boli" panose="02000500030200090000" pitchFamily="2" charset="0"/>
                  <a:cs typeface="MV Boli" panose="02000500030200090000" pitchFamily="2" charset="0"/>
                </a:rPr>
                <a:t>Risk Analysis</a:t>
              </a:r>
              <a:endParaRPr lang="en-US" dirty="0"/>
            </a:p>
          </p:txBody>
        </p:sp>
        <p:sp>
          <p:nvSpPr>
            <p:cNvPr id="38" name="Rectangle 37"/>
            <p:cNvSpPr/>
            <p:nvPr/>
          </p:nvSpPr>
          <p:spPr>
            <a:xfrm>
              <a:off x="7069900" y="2584995"/>
              <a:ext cx="922047" cy="461665"/>
            </a:xfrm>
            <a:prstGeom prst="rect">
              <a:avLst/>
            </a:prstGeom>
          </p:spPr>
          <p:txBody>
            <a:bodyPr wrap="none">
              <a:spAutoFit/>
            </a:bodyPr>
            <a:lstStyle/>
            <a:p>
              <a:r>
                <a:rPr lang="en-US" sz="1200" dirty="0" smtClean="0">
                  <a:latin typeface="MV Boli" panose="02000500030200090000" pitchFamily="2" charset="0"/>
                  <a:cs typeface="MV Boli" panose="02000500030200090000" pitchFamily="2" charset="0"/>
                </a:rPr>
                <a:t>Prototype</a:t>
              </a:r>
            </a:p>
            <a:p>
              <a:r>
                <a:rPr lang="en-US" sz="1200" dirty="0" smtClean="0">
                  <a:latin typeface="MV Boli" panose="02000500030200090000" pitchFamily="2" charset="0"/>
                  <a:cs typeface="MV Boli" panose="02000500030200090000" pitchFamily="2" charset="0"/>
                </a:rPr>
                <a:t>[1-2-3]</a:t>
              </a:r>
              <a:endParaRPr lang="en-US" sz="1200" dirty="0"/>
            </a:p>
          </p:txBody>
        </p:sp>
        <p:sp>
          <p:nvSpPr>
            <p:cNvPr id="39" name="Rectangle 38"/>
            <p:cNvSpPr/>
            <p:nvPr/>
          </p:nvSpPr>
          <p:spPr>
            <a:xfrm>
              <a:off x="5766025" y="2885164"/>
              <a:ext cx="686406" cy="707886"/>
            </a:xfrm>
            <a:prstGeom prst="rect">
              <a:avLst/>
            </a:prstGeom>
          </p:spPr>
          <p:txBody>
            <a:bodyPr wrap="none">
              <a:spAutoFit/>
            </a:bodyPr>
            <a:lstStyle/>
            <a:p>
              <a:r>
                <a:rPr lang="en-US" sz="1000" dirty="0" smtClean="0">
                  <a:latin typeface="MV Boli" panose="02000500030200090000" pitchFamily="2" charset="0"/>
                  <a:cs typeface="MV Boli" panose="02000500030200090000" pitchFamily="2" charset="0"/>
                </a:rPr>
                <a:t>Concept</a:t>
              </a:r>
            </a:p>
            <a:p>
              <a:r>
                <a:rPr lang="en-US" sz="1000" dirty="0" smtClean="0">
                  <a:latin typeface="MV Boli" panose="02000500030200090000" pitchFamily="2" charset="0"/>
                  <a:cs typeface="MV Boli" panose="02000500030200090000" pitchFamily="2" charset="0"/>
                </a:rPr>
                <a:t>Of</a:t>
              </a:r>
            </a:p>
            <a:p>
              <a:r>
                <a:rPr lang="en-US" sz="1000" dirty="0" smtClean="0">
                  <a:latin typeface="MV Boli" panose="02000500030200090000" pitchFamily="2" charset="0"/>
                  <a:cs typeface="MV Boli" panose="02000500030200090000" pitchFamily="2" charset="0"/>
                </a:rPr>
                <a:t>Require-</a:t>
              </a:r>
            </a:p>
            <a:p>
              <a:r>
                <a:rPr lang="en-US" sz="1000" dirty="0" smtClean="0">
                  <a:latin typeface="MV Boli" panose="02000500030200090000" pitchFamily="2" charset="0"/>
                  <a:cs typeface="MV Boli" panose="02000500030200090000" pitchFamily="2" charset="0"/>
                </a:rPr>
                <a:t>ments</a:t>
              </a:r>
              <a:endParaRPr lang="en-US" sz="1000" dirty="0"/>
            </a:p>
          </p:txBody>
        </p:sp>
        <p:sp>
          <p:nvSpPr>
            <p:cNvPr id="40" name="Rectangle 39"/>
            <p:cNvSpPr/>
            <p:nvPr/>
          </p:nvSpPr>
          <p:spPr>
            <a:xfrm>
              <a:off x="5871443" y="4025227"/>
              <a:ext cx="856325" cy="553998"/>
            </a:xfrm>
            <a:prstGeom prst="rect">
              <a:avLst/>
            </a:prstGeom>
          </p:spPr>
          <p:txBody>
            <a:bodyPr wrap="none">
              <a:spAutoFit/>
            </a:bodyPr>
            <a:lstStyle/>
            <a:p>
              <a:r>
                <a:rPr lang="en-US" sz="1000" dirty="0" smtClean="0">
                  <a:solidFill>
                    <a:schemeClr val="bg1"/>
                  </a:solidFill>
                  <a:latin typeface="MV Boli" panose="02000500030200090000" pitchFamily="2" charset="0"/>
                  <a:cs typeface="MV Boli" panose="02000500030200090000" pitchFamily="2" charset="0"/>
                </a:rPr>
                <a:t>Verification</a:t>
              </a:r>
            </a:p>
            <a:p>
              <a:r>
                <a:rPr lang="en-US" sz="1000" dirty="0" smtClean="0">
                  <a:solidFill>
                    <a:schemeClr val="bg1"/>
                  </a:solidFill>
                  <a:latin typeface="MV Boli" panose="02000500030200090000" pitchFamily="2" charset="0"/>
                  <a:cs typeface="MV Boli" panose="02000500030200090000" pitchFamily="2" charset="0"/>
                </a:rPr>
                <a:t>&amp;</a:t>
              </a:r>
            </a:p>
            <a:p>
              <a:r>
                <a:rPr lang="en-US" sz="1000" dirty="0" smtClean="0">
                  <a:solidFill>
                    <a:schemeClr val="bg1"/>
                  </a:solidFill>
                  <a:latin typeface="MV Boli" panose="02000500030200090000" pitchFamily="2" charset="0"/>
                  <a:cs typeface="MV Boli" panose="02000500030200090000" pitchFamily="2" charset="0"/>
                </a:rPr>
                <a:t>Validation</a:t>
              </a:r>
              <a:endParaRPr lang="en-US" sz="1000" dirty="0"/>
            </a:p>
          </p:txBody>
        </p:sp>
        <p:sp>
          <p:nvSpPr>
            <p:cNvPr id="41" name="Rectangle 40"/>
            <p:cNvSpPr/>
            <p:nvPr/>
          </p:nvSpPr>
          <p:spPr>
            <a:xfrm rot="21435701">
              <a:off x="5706713" y="4963059"/>
              <a:ext cx="805029" cy="400110"/>
            </a:xfrm>
            <a:prstGeom prst="rect">
              <a:avLst/>
            </a:prstGeom>
          </p:spPr>
          <p:txBody>
            <a:bodyPr wrap="none">
              <a:spAutoFit/>
            </a:bodyPr>
            <a:lstStyle/>
            <a:p>
              <a:r>
                <a:rPr lang="en-US" sz="1000" dirty="0" smtClean="0">
                  <a:solidFill>
                    <a:schemeClr val="bg1"/>
                  </a:solidFill>
                  <a:latin typeface="MV Boli" panose="02000500030200090000" pitchFamily="2" charset="0"/>
                  <a:cs typeface="MV Boli" panose="02000500030200090000" pitchFamily="2" charset="0"/>
                </a:rPr>
                <a:t>Implemen-</a:t>
              </a:r>
            </a:p>
            <a:p>
              <a:r>
                <a:rPr lang="en-US" sz="1000" dirty="0" smtClean="0">
                  <a:solidFill>
                    <a:schemeClr val="bg1"/>
                  </a:solidFill>
                  <a:latin typeface="MV Boli" panose="02000500030200090000" pitchFamily="2" charset="0"/>
                  <a:cs typeface="MV Boli" panose="02000500030200090000" pitchFamily="2" charset="0"/>
                </a:rPr>
                <a:t>tation</a:t>
              </a:r>
              <a:endParaRPr lang="en-US" sz="1000" dirty="0">
                <a:solidFill>
                  <a:schemeClr val="bg1"/>
                </a:solidFill>
              </a:endParaRPr>
            </a:p>
          </p:txBody>
        </p:sp>
        <p:sp>
          <p:nvSpPr>
            <p:cNvPr id="42" name="Rectangle 41"/>
            <p:cNvSpPr/>
            <p:nvPr/>
          </p:nvSpPr>
          <p:spPr>
            <a:xfrm>
              <a:off x="6347993" y="4784658"/>
              <a:ext cx="505267" cy="276999"/>
            </a:xfrm>
            <a:prstGeom prst="rect">
              <a:avLst/>
            </a:prstGeom>
          </p:spPr>
          <p:txBody>
            <a:bodyPr wrap="none">
              <a:spAutoFit/>
            </a:bodyPr>
            <a:lstStyle/>
            <a:p>
              <a:r>
                <a:rPr lang="en-US" sz="1200" dirty="0">
                  <a:latin typeface="MV Boli" panose="02000500030200090000" pitchFamily="2" charset="0"/>
                  <a:cs typeface="MV Boli" panose="02000500030200090000" pitchFamily="2" charset="0"/>
                </a:rPr>
                <a:t>Test</a:t>
              </a:r>
            </a:p>
          </p:txBody>
        </p:sp>
        <p:sp>
          <p:nvSpPr>
            <p:cNvPr id="43" name="Rectangle 42"/>
            <p:cNvSpPr/>
            <p:nvPr/>
          </p:nvSpPr>
          <p:spPr>
            <a:xfrm>
              <a:off x="6783431" y="4492877"/>
              <a:ext cx="838691" cy="246221"/>
            </a:xfrm>
            <a:prstGeom prst="rect">
              <a:avLst/>
            </a:prstGeom>
          </p:spPr>
          <p:txBody>
            <a:bodyPr wrap="none">
              <a:spAutoFit/>
            </a:bodyPr>
            <a:lstStyle/>
            <a:p>
              <a:r>
                <a:rPr lang="en-US" sz="1000" dirty="0" smtClean="0">
                  <a:solidFill>
                    <a:schemeClr val="bg1"/>
                  </a:solidFill>
                  <a:latin typeface="MV Boli" panose="02000500030200090000" pitchFamily="2" charset="0"/>
                  <a:cs typeface="MV Boli" panose="02000500030200090000" pitchFamily="2" charset="0"/>
                </a:rPr>
                <a:t>Integration</a:t>
              </a:r>
              <a:endParaRPr lang="en-US" sz="1000" dirty="0">
                <a:solidFill>
                  <a:schemeClr val="bg1"/>
                </a:solidFill>
                <a:latin typeface="MV Boli" panose="02000500030200090000" pitchFamily="2" charset="0"/>
                <a:cs typeface="MV Boli" panose="02000500030200090000" pitchFamily="2" charset="0"/>
              </a:endParaRPr>
            </a:p>
          </p:txBody>
        </p:sp>
        <p:sp>
          <p:nvSpPr>
            <p:cNvPr id="44" name="Rectangle 43"/>
            <p:cNvSpPr/>
            <p:nvPr/>
          </p:nvSpPr>
          <p:spPr>
            <a:xfrm>
              <a:off x="7335941" y="4023132"/>
              <a:ext cx="516488" cy="276999"/>
            </a:xfrm>
            <a:prstGeom prst="rect">
              <a:avLst/>
            </a:prstGeom>
          </p:spPr>
          <p:txBody>
            <a:bodyPr wrap="none">
              <a:spAutoFit/>
            </a:bodyPr>
            <a:lstStyle/>
            <a:p>
              <a:r>
                <a:rPr lang="en-US" sz="1200" dirty="0">
                  <a:solidFill>
                    <a:schemeClr val="bg1"/>
                  </a:solidFill>
                  <a:latin typeface="MV Boli" panose="02000500030200090000" pitchFamily="2" charset="0"/>
                  <a:cs typeface="MV Boli" panose="02000500030200090000" pitchFamily="2" charset="0"/>
                </a:rPr>
                <a:t>C</a:t>
              </a:r>
              <a:r>
                <a:rPr lang="en-US" sz="1200" dirty="0" smtClean="0">
                  <a:solidFill>
                    <a:schemeClr val="bg1"/>
                  </a:solidFill>
                  <a:latin typeface="MV Boli" panose="02000500030200090000" pitchFamily="2" charset="0"/>
                  <a:cs typeface="MV Boli" panose="02000500030200090000" pitchFamily="2" charset="0"/>
                </a:rPr>
                <a:t>ode</a:t>
              </a:r>
              <a:endParaRPr lang="en-US" sz="1200" dirty="0">
                <a:solidFill>
                  <a:schemeClr val="bg1"/>
                </a:solidFill>
                <a:latin typeface="MV Boli" panose="02000500030200090000" pitchFamily="2" charset="0"/>
                <a:cs typeface="MV Boli" panose="02000500030200090000" pitchFamily="2" charset="0"/>
              </a:endParaRPr>
            </a:p>
          </p:txBody>
        </p:sp>
        <p:sp>
          <p:nvSpPr>
            <p:cNvPr id="45" name="Rectangle 44"/>
            <p:cNvSpPr/>
            <p:nvPr/>
          </p:nvSpPr>
          <p:spPr>
            <a:xfrm>
              <a:off x="7472357" y="3308297"/>
              <a:ext cx="710451" cy="430887"/>
            </a:xfrm>
            <a:prstGeom prst="rect">
              <a:avLst/>
            </a:prstGeom>
          </p:spPr>
          <p:txBody>
            <a:bodyPr wrap="none">
              <a:spAutoFit/>
            </a:bodyPr>
            <a:lstStyle/>
            <a:p>
              <a:r>
                <a:rPr lang="en-US" sz="1100" dirty="0" smtClean="0">
                  <a:solidFill>
                    <a:schemeClr val="bg1"/>
                  </a:solidFill>
                  <a:latin typeface="MV Boli" panose="02000500030200090000" pitchFamily="2" charset="0"/>
                  <a:cs typeface="MV Boli" panose="02000500030200090000" pitchFamily="2" charset="0"/>
                </a:rPr>
                <a:t>Detailed</a:t>
              </a:r>
            </a:p>
            <a:p>
              <a:r>
                <a:rPr lang="en-US" sz="1100" dirty="0" smtClean="0">
                  <a:solidFill>
                    <a:schemeClr val="bg1"/>
                  </a:solidFill>
                  <a:latin typeface="MV Boli" panose="02000500030200090000" pitchFamily="2" charset="0"/>
                  <a:cs typeface="MV Boli" panose="02000500030200090000" pitchFamily="2" charset="0"/>
                </a:rPr>
                <a:t>Design</a:t>
              </a:r>
              <a:endParaRPr lang="en-US" sz="1100" dirty="0">
                <a:solidFill>
                  <a:schemeClr val="bg1"/>
                </a:solidFill>
                <a:latin typeface="MV Boli" panose="02000500030200090000" pitchFamily="2" charset="0"/>
                <a:cs typeface="MV Boli" panose="02000500030200090000" pitchFamily="2" charset="0"/>
              </a:endParaRPr>
            </a:p>
          </p:txBody>
        </p:sp>
        <p:sp>
          <p:nvSpPr>
            <p:cNvPr id="46" name="Rectangle 45"/>
            <p:cNvSpPr/>
            <p:nvPr/>
          </p:nvSpPr>
          <p:spPr>
            <a:xfrm>
              <a:off x="6834041" y="3648441"/>
              <a:ext cx="638316" cy="307777"/>
            </a:xfrm>
            <a:prstGeom prst="rect">
              <a:avLst/>
            </a:prstGeom>
          </p:spPr>
          <p:txBody>
            <a:bodyPr wrap="none">
              <a:spAutoFit/>
            </a:bodyPr>
            <a:lstStyle/>
            <a:p>
              <a:r>
                <a:rPr lang="en-US" sz="1400" dirty="0" smtClean="0">
                  <a:solidFill>
                    <a:schemeClr val="bg1"/>
                  </a:solidFill>
                  <a:latin typeface="MV Boli" panose="02000500030200090000" pitchFamily="2" charset="0"/>
                  <a:cs typeface="MV Boli" panose="02000500030200090000" pitchFamily="2" charset="0"/>
                </a:rPr>
                <a:t>Draft</a:t>
              </a:r>
              <a:endParaRPr lang="en-US" sz="1400" dirty="0">
                <a:solidFill>
                  <a:schemeClr val="bg1"/>
                </a:solidFill>
                <a:latin typeface="MV Boli" panose="02000500030200090000" pitchFamily="2" charset="0"/>
                <a:cs typeface="MV Boli" panose="02000500030200090000" pitchFamily="2" charset="0"/>
              </a:endParaRPr>
            </a:p>
          </p:txBody>
        </p:sp>
        <p:sp>
          <p:nvSpPr>
            <p:cNvPr id="47" name="Rectangle 46"/>
            <p:cNvSpPr/>
            <p:nvPr/>
          </p:nvSpPr>
          <p:spPr>
            <a:xfrm>
              <a:off x="7791077" y="4518339"/>
              <a:ext cx="1707519" cy="1015663"/>
            </a:xfrm>
            <a:prstGeom prst="rect">
              <a:avLst/>
            </a:prstGeom>
          </p:spPr>
          <p:txBody>
            <a:bodyPr wrap="none">
              <a:spAutoFit/>
            </a:bodyPr>
            <a:lstStyle/>
            <a:p>
              <a:r>
                <a:rPr lang="en-US" sz="2000" dirty="0" smtClean="0">
                  <a:latin typeface="MV Boli" panose="02000500030200090000" pitchFamily="2" charset="0"/>
                  <a:cs typeface="MV Boli" panose="02000500030200090000" pitchFamily="2" charset="0"/>
                </a:rPr>
                <a:t>Development</a:t>
              </a:r>
            </a:p>
            <a:p>
              <a:r>
                <a:rPr lang="en-US" sz="2000" dirty="0" smtClean="0">
                  <a:latin typeface="MV Boli" panose="02000500030200090000" pitchFamily="2" charset="0"/>
                  <a:cs typeface="MV Boli" panose="02000500030200090000" pitchFamily="2" charset="0"/>
                </a:rPr>
                <a:t>&amp;</a:t>
              </a:r>
            </a:p>
            <a:p>
              <a:r>
                <a:rPr lang="en-US" sz="2000" dirty="0" smtClean="0">
                  <a:latin typeface="MV Boli" panose="02000500030200090000" pitchFamily="2" charset="0"/>
                  <a:cs typeface="MV Boli" panose="02000500030200090000" pitchFamily="2" charset="0"/>
                </a:rPr>
                <a:t>Testing</a:t>
              </a:r>
              <a:endParaRPr lang="en-US" sz="2000" dirty="0">
                <a:latin typeface="MV Boli" panose="02000500030200090000" pitchFamily="2" charset="0"/>
                <a:cs typeface="MV Boli" panose="02000500030200090000" pitchFamily="2" charset="0"/>
              </a:endParaRPr>
            </a:p>
          </p:txBody>
        </p:sp>
        <p:sp>
          <p:nvSpPr>
            <p:cNvPr id="48" name="Rectangle 47"/>
            <p:cNvSpPr/>
            <p:nvPr/>
          </p:nvSpPr>
          <p:spPr>
            <a:xfrm>
              <a:off x="7791076" y="1214611"/>
              <a:ext cx="1752403" cy="1015663"/>
            </a:xfrm>
            <a:prstGeom prst="rect">
              <a:avLst/>
            </a:prstGeom>
          </p:spPr>
          <p:txBody>
            <a:bodyPr wrap="none">
              <a:spAutoFit/>
            </a:bodyPr>
            <a:lstStyle/>
            <a:p>
              <a:r>
                <a:rPr lang="en-US" sz="2000" dirty="0" smtClean="0">
                  <a:latin typeface="MV Boli" panose="02000500030200090000" pitchFamily="2" charset="0"/>
                  <a:cs typeface="MV Boli" panose="02000500030200090000" pitchFamily="2" charset="0"/>
                </a:rPr>
                <a:t>Identify</a:t>
              </a:r>
            </a:p>
            <a:p>
              <a:r>
                <a:rPr lang="en-US" sz="2000" dirty="0" smtClean="0">
                  <a:latin typeface="MV Boli" panose="02000500030200090000" pitchFamily="2" charset="0"/>
                  <a:cs typeface="MV Boli" panose="02000500030200090000" pitchFamily="2" charset="0"/>
                </a:rPr>
                <a:t>&amp;</a:t>
              </a:r>
            </a:p>
            <a:p>
              <a:r>
                <a:rPr lang="en-US" sz="2000" dirty="0" smtClean="0">
                  <a:latin typeface="MV Boli" panose="02000500030200090000" pitchFamily="2" charset="0"/>
                  <a:cs typeface="MV Boli" panose="02000500030200090000" pitchFamily="2" charset="0"/>
                </a:rPr>
                <a:t>Resolve Risks</a:t>
              </a:r>
              <a:endParaRPr lang="en-US" sz="2000" dirty="0">
                <a:latin typeface="MV Boli" panose="02000500030200090000" pitchFamily="2" charset="0"/>
                <a:cs typeface="MV Boli" panose="02000500030200090000" pitchFamily="2" charset="0"/>
              </a:endParaRPr>
            </a:p>
          </p:txBody>
        </p:sp>
        <p:sp>
          <p:nvSpPr>
            <p:cNvPr id="49" name="Rectangle 48"/>
            <p:cNvSpPr/>
            <p:nvPr/>
          </p:nvSpPr>
          <p:spPr>
            <a:xfrm>
              <a:off x="5836322" y="952169"/>
              <a:ext cx="1160895" cy="400110"/>
            </a:xfrm>
            <a:prstGeom prst="rect">
              <a:avLst/>
            </a:prstGeom>
          </p:spPr>
          <p:txBody>
            <a:bodyPr wrap="none">
              <a:spAutoFit/>
            </a:bodyPr>
            <a:lstStyle/>
            <a:p>
              <a:r>
                <a:rPr lang="en-US" sz="1000" dirty="0" smtClean="0">
                  <a:latin typeface="MV Boli" panose="02000500030200090000" pitchFamily="2" charset="0"/>
                  <a:cs typeface="MV Boli" panose="02000500030200090000" pitchFamily="2" charset="0"/>
                </a:rPr>
                <a:t>Cumulative Cost</a:t>
              </a:r>
            </a:p>
            <a:p>
              <a:r>
                <a:rPr lang="en-US" sz="1000" dirty="0" smtClean="0">
                  <a:latin typeface="MV Boli" panose="02000500030200090000" pitchFamily="2" charset="0"/>
                  <a:cs typeface="MV Boli" panose="02000500030200090000" pitchFamily="2" charset="0"/>
                </a:rPr>
                <a:t>progress</a:t>
              </a:r>
              <a:endParaRPr lang="en-US" sz="1000" dirty="0">
                <a:latin typeface="MV Boli" panose="02000500030200090000" pitchFamily="2" charset="0"/>
                <a:cs typeface="MV Boli" panose="02000500030200090000" pitchFamily="2" charset="0"/>
              </a:endParaRPr>
            </a:p>
          </p:txBody>
        </p:sp>
        <p:sp>
          <p:nvSpPr>
            <p:cNvPr id="50" name="Rectangle 49"/>
            <p:cNvSpPr/>
            <p:nvPr/>
          </p:nvSpPr>
          <p:spPr>
            <a:xfrm>
              <a:off x="5148467" y="3188410"/>
              <a:ext cx="742511" cy="553998"/>
            </a:xfrm>
            <a:prstGeom prst="rect">
              <a:avLst/>
            </a:prstGeom>
          </p:spPr>
          <p:txBody>
            <a:bodyPr wrap="none">
              <a:spAutoFit/>
            </a:bodyPr>
            <a:lstStyle/>
            <a:p>
              <a:r>
                <a:rPr lang="en-US" sz="1000" dirty="0" smtClean="0">
                  <a:solidFill>
                    <a:schemeClr val="bg1"/>
                  </a:solidFill>
                  <a:latin typeface="MV Boli" panose="02000500030200090000" pitchFamily="2" charset="0"/>
                  <a:cs typeface="MV Boli" panose="02000500030200090000" pitchFamily="2" charset="0"/>
                </a:rPr>
                <a:t>Concept</a:t>
              </a:r>
            </a:p>
            <a:p>
              <a:r>
                <a:rPr lang="en-US" sz="1000" dirty="0" smtClean="0">
                  <a:solidFill>
                    <a:schemeClr val="bg1"/>
                  </a:solidFill>
                  <a:latin typeface="MV Boli" panose="02000500030200090000" pitchFamily="2" charset="0"/>
                  <a:cs typeface="MV Boli" panose="02000500030200090000" pitchFamily="2" charset="0"/>
                </a:rPr>
                <a:t>Of</a:t>
              </a:r>
            </a:p>
            <a:p>
              <a:r>
                <a:rPr lang="en-US" sz="1000" dirty="0" smtClean="0">
                  <a:solidFill>
                    <a:schemeClr val="bg1"/>
                  </a:solidFill>
                  <a:latin typeface="MV Boli" panose="02000500030200090000" pitchFamily="2" charset="0"/>
                  <a:cs typeface="MV Boli" panose="02000500030200090000" pitchFamily="2" charset="0"/>
                </a:rPr>
                <a:t>operation</a:t>
              </a:r>
              <a:endParaRPr lang="en-US" sz="1000" dirty="0"/>
            </a:p>
          </p:txBody>
        </p:sp>
        <p:sp>
          <p:nvSpPr>
            <p:cNvPr id="51" name="Rectangle 50"/>
            <p:cNvSpPr/>
            <p:nvPr/>
          </p:nvSpPr>
          <p:spPr>
            <a:xfrm>
              <a:off x="5176519" y="2584995"/>
              <a:ext cx="686406" cy="553998"/>
            </a:xfrm>
            <a:prstGeom prst="rect">
              <a:avLst/>
            </a:prstGeom>
          </p:spPr>
          <p:txBody>
            <a:bodyPr wrap="none">
              <a:spAutoFit/>
            </a:bodyPr>
            <a:lstStyle/>
            <a:p>
              <a:r>
                <a:rPr lang="en-US" sz="1000" dirty="0" smtClean="0">
                  <a:solidFill>
                    <a:schemeClr val="bg1"/>
                  </a:solidFill>
                  <a:latin typeface="MV Boli" panose="02000500030200090000" pitchFamily="2" charset="0"/>
                  <a:cs typeface="MV Boli" panose="02000500030200090000" pitchFamily="2" charset="0"/>
                </a:rPr>
                <a:t>Require-</a:t>
              </a:r>
            </a:p>
            <a:p>
              <a:r>
                <a:rPr lang="en-US" sz="1000" dirty="0" smtClean="0">
                  <a:solidFill>
                    <a:schemeClr val="bg1"/>
                  </a:solidFill>
                  <a:latin typeface="MV Boli" panose="02000500030200090000" pitchFamily="2" charset="0"/>
                  <a:cs typeface="MV Boli" panose="02000500030200090000" pitchFamily="2" charset="0"/>
                </a:rPr>
                <a:t>ments</a:t>
              </a:r>
            </a:p>
            <a:p>
              <a:r>
                <a:rPr lang="en-US" sz="1000" dirty="0" smtClean="0">
                  <a:solidFill>
                    <a:schemeClr val="bg1"/>
                  </a:solidFill>
                  <a:latin typeface="MV Boli" panose="02000500030200090000" pitchFamily="2" charset="0"/>
                  <a:cs typeface="MV Boli" panose="02000500030200090000" pitchFamily="2" charset="0"/>
                </a:rPr>
                <a:t>plan</a:t>
              </a:r>
              <a:endParaRPr lang="en-US" sz="1000" dirty="0"/>
            </a:p>
          </p:txBody>
        </p:sp>
        <p:sp>
          <p:nvSpPr>
            <p:cNvPr id="52" name="Rectangle 51"/>
            <p:cNvSpPr/>
            <p:nvPr/>
          </p:nvSpPr>
          <p:spPr>
            <a:xfrm rot="2033512">
              <a:off x="4736828" y="3696898"/>
              <a:ext cx="949299" cy="400110"/>
            </a:xfrm>
            <a:prstGeom prst="rect">
              <a:avLst/>
            </a:prstGeom>
          </p:spPr>
          <p:txBody>
            <a:bodyPr wrap="none">
              <a:spAutoFit/>
            </a:bodyPr>
            <a:lstStyle/>
            <a:p>
              <a:r>
                <a:rPr lang="en-US" sz="1000" dirty="0" smtClean="0">
                  <a:latin typeface="MV Boli" panose="02000500030200090000" pitchFamily="2" charset="0"/>
                  <a:cs typeface="MV Boli" panose="02000500030200090000" pitchFamily="2" charset="0"/>
                </a:rPr>
                <a:t>Development</a:t>
              </a:r>
            </a:p>
            <a:p>
              <a:r>
                <a:rPr lang="en-US" sz="1000" dirty="0" smtClean="0">
                  <a:latin typeface="MV Boli" panose="02000500030200090000" pitchFamily="2" charset="0"/>
                  <a:cs typeface="MV Boli" panose="02000500030200090000" pitchFamily="2" charset="0"/>
                </a:rPr>
                <a:t>plan</a:t>
              </a:r>
              <a:endParaRPr lang="en-US" sz="1000" dirty="0"/>
            </a:p>
          </p:txBody>
        </p:sp>
        <p:sp>
          <p:nvSpPr>
            <p:cNvPr id="53" name="Rectangle 52"/>
            <p:cNvSpPr/>
            <p:nvPr/>
          </p:nvSpPr>
          <p:spPr>
            <a:xfrm rot="2033512">
              <a:off x="4699916" y="4208846"/>
              <a:ext cx="450764" cy="400110"/>
            </a:xfrm>
            <a:prstGeom prst="rect">
              <a:avLst/>
            </a:prstGeom>
          </p:spPr>
          <p:txBody>
            <a:bodyPr wrap="none">
              <a:spAutoFit/>
            </a:bodyPr>
            <a:lstStyle/>
            <a:p>
              <a:r>
                <a:rPr lang="en-US" sz="1000" dirty="0" smtClean="0">
                  <a:solidFill>
                    <a:schemeClr val="bg1"/>
                  </a:solidFill>
                  <a:latin typeface="MV Boli" panose="02000500030200090000" pitchFamily="2" charset="0"/>
                  <a:cs typeface="MV Boli" panose="02000500030200090000" pitchFamily="2" charset="0"/>
                </a:rPr>
                <a:t>Test</a:t>
              </a:r>
            </a:p>
            <a:p>
              <a:r>
                <a:rPr lang="en-US" sz="1000" dirty="0" smtClean="0">
                  <a:solidFill>
                    <a:schemeClr val="bg1"/>
                  </a:solidFill>
                  <a:latin typeface="MV Boli" panose="02000500030200090000" pitchFamily="2" charset="0"/>
                  <a:cs typeface="MV Boli" panose="02000500030200090000" pitchFamily="2" charset="0"/>
                </a:rPr>
                <a:t>plan</a:t>
              </a:r>
              <a:endParaRPr lang="en-US" sz="1000" dirty="0">
                <a:solidFill>
                  <a:schemeClr val="bg1"/>
                </a:solidFill>
              </a:endParaRPr>
            </a:p>
          </p:txBody>
        </p:sp>
        <p:sp>
          <p:nvSpPr>
            <p:cNvPr id="54" name="Rectangle 53"/>
            <p:cNvSpPr/>
            <p:nvPr/>
          </p:nvSpPr>
          <p:spPr>
            <a:xfrm>
              <a:off x="4726869" y="5017344"/>
              <a:ext cx="1039067" cy="400110"/>
            </a:xfrm>
            <a:prstGeom prst="rect">
              <a:avLst/>
            </a:prstGeom>
          </p:spPr>
          <p:txBody>
            <a:bodyPr wrap="none">
              <a:spAutoFit/>
            </a:bodyPr>
            <a:lstStyle/>
            <a:p>
              <a:r>
                <a:rPr lang="en-US" sz="2000" dirty="0" smtClean="0">
                  <a:latin typeface="MV Boli" panose="02000500030200090000" pitchFamily="2" charset="0"/>
                  <a:cs typeface="MV Boli" panose="02000500030200090000" pitchFamily="2" charset="0"/>
                </a:rPr>
                <a:t>Release</a:t>
              </a:r>
              <a:endParaRPr lang="en-US" sz="2000" dirty="0">
                <a:latin typeface="MV Boli" panose="02000500030200090000" pitchFamily="2" charset="0"/>
                <a:cs typeface="MV Boli" panose="02000500030200090000" pitchFamily="2" charset="0"/>
              </a:endParaRPr>
            </a:p>
          </p:txBody>
        </p:sp>
        <p:sp>
          <p:nvSpPr>
            <p:cNvPr id="55" name="Rectangle 54"/>
            <p:cNvSpPr/>
            <p:nvPr/>
          </p:nvSpPr>
          <p:spPr>
            <a:xfrm>
              <a:off x="2767538" y="1368499"/>
              <a:ext cx="1736373" cy="707886"/>
            </a:xfrm>
            <a:prstGeom prst="rect">
              <a:avLst/>
            </a:prstGeom>
          </p:spPr>
          <p:txBody>
            <a:bodyPr wrap="none">
              <a:spAutoFit/>
            </a:bodyPr>
            <a:lstStyle/>
            <a:p>
              <a:r>
                <a:rPr lang="en-US" sz="2000" dirty="0" smtClean="0">
                  <a:latin typeface="MV Boli" panose="02000500030200090000" pitchFamily="2" charset="0"/>
                  <a:cs typeface="MV Boli" panose="02000500030200090000" pitchFamily="2" charset="0"/>
                </a:rPr>
                <a:t>Determining </a:t>
              </a:r>
            </a:p>
            <a:p>
              <a:r>
                <a:rPr lang="en-US" sz="2000" dirty="0" smtClean="0">
                  <a:latin typeface="MV Boli" panose="02000500030200090000" pitchFamily="2" charset="0"/>
                  <a:cs typeface="MV Boli" panose="02000500030200090000" pitchFamily="2" charset="0"/>
                </a:rPr>
                <a:t>Objectives</a:t>
              </a:r>
              <a:endParaRPr lang="en-US" sz="2000" dirty="0">
                <a:latin typeface="MV Boli" panose="02000500030200090000" pitchFamily="2" charset="0"/>
                <a:cs typeface="MV Boli" panose="02000500030200090000" pitchFamily="2" charset="0"/>
              </a:endParaRPr>
            </a:p>
          </p:txBody>
        </p:sp>
        <p:sp>
          <p:nvSpPr>
            <p:cNvPr id="56" name="Rectangle 55"/>
            <p:cNvSpPr/>
            <p:nvPr/>
          </p:nvSpPr>
          <p:spPr>
            <a:xfrm>
              <a:off x="2665307" y="4385155"/>
              <a:ext cx="1944763" cy="707886"/>
            </a:xfrm>
            <a:prstGeom prst="rect">
              <a:avLst/>
            </a:prstGeom>
          </p:spPr>
          <p:txBody>
            <a:bodyPr wrap="none">
              <a:spAutoFit/>
            </a:bodyPr>
            <a:lstStyle/>
            <a:p>
              <a:r>
                <a:rPr lang="en-US" sz="2000" dirty="0" smtClean="0">
                  <a:latin typeface="MV Boli" panose="02000500030200090000" pitchFamily="2" charset="0"/>
                  <a:cs typeface="MV Boli" panose="02000500030200090000" pitchFamily="2" charset="0"/>
                </a:rPr>
                <a:t>Plan the </a:t>
              </a:r>
            </a:p>
            <a:p>
              <a:r>
                <a:rPr lang="en-US" sz="2000" dirty="0" smtClean="0">
                  <a:latin typeface="MV Boli" panose="02000500030200090000" pitchFamily="2" charset="0"/>
                  <a:cs typeface="MV Boli" panose="02000500030200090000" pitchFamily="2" charset="0"/>
                </a:rPr>
                <a:t>Next Iteration</a:t>
              </a:r>
              <a:endParaRPr lang="en-US" sz="2000" dirty="0">
                <a:latin typeface="MV Boli" panose="02000500030200090000" pitchFamily="2" charset="0"/>
                <a:cs typeface="MV Boli" panose="02000500030200090000" pitchFamily="2" charset="0"/>
              </a:endParaRPr>
            </a:p>
          </p:txBody>
        </p:sp>
        <p:sp>
          <p:nvSpPr>
            <p:cNvPr id="57" name="Rectangle 56"/>
            <p:cNvSpPr/>
            <p:nvPr/>
          </p:nvSpPr>
          <p:spPr>
            <a:xfrm>
              <a:off x="2664780" y="2819078"/>
              <a:ext cx="912429" cy="369332"/>
            </a:xfrm>
            <a:prstGeom prst="rect">
              <a:avLst/>
            </a:prstGeom>
          </p:spPr>
          <p:txBody>
            <a:bodyPr wrap="none">
              <a:spAutoFit/>
            </a:bodyPr>
            <a:lstStyle/>
            <a:p>
              <a:r>
                <a:rPr lang="en-US" dirty="0" smtClean="0">
                  <a:latin typeface="MV Boli" panose="02000500030200090000" pitchFamily="2" charset="0"/>
                  <a:cs typeface="MV Boli" panose="02000500030200090000" pitchFamily="2" charset="0"/>
                </a:rPr>
                <a:t>Review</a:t>
              </a:r>
              <a:endParaRPr lang="en-US" dirty="0">
                <a:latin typeface="MV Boli" panose="02000500030200090000" pitchFamily="2" charset="0"/>
                <a:cs typeface="MV Boli" panose="02000500030200090000" pitchFamily="2" charset="0"/>
              </a:endParaRPr>
            </a:p>
          </p:txBody>
        </p:sp>
      </p:grpSp>
      <p:sp>
        <p:nvSpPr>
          <p:cNvPr id="28" name="Rectangle 27"/>
          <p:cNvSpPr/>
          <p:nvPr/>
        </p:nvSpPr>
        <p:spPr>
          <a:xfrm>
            <a:off x="1458721" y="5969547"/>
            <a:ext cx="3530134" cy="707886"/>
          </a:xfrm>
          <a:prstGeom prst="rect">
            <a:avLst/>
          </a:prstGeom>
        </p:spPr>
        <p:txBody>
          <a:bodyPr wrap="none">
            <a:spAutoFit/>
          </a:bodyPr>
          <a:lstStyle/>
          <a:p>
            <a:r>
              <a:rPr lang="en-US" sz="4000" dirty="0" smtClean="0">
                <a:latin typeface="Papyrus" panose="03070502060502030205" pitchFamily="66" charset="0"/>
              </a:rPr>
              <a:t>Spiral Model…</a:t>
            </a:r>
            <a:endParaRPr lang="en-US" sz="4000" dirty="0">
              <a:latin typeface="Papyrus" panose="03070502060502030205" pitchFamily="66" charset="0"/>
            </a:endParaRPr>
          </a:p>
        </p:txBody>
      </p:sp>
    </p:spTree>
    <p:extLst>
      <p:ext uri="{BB962C8B-B14F-4D97-AF65-F5344CB8AC3E}">
        <p14:creationId xmlns:p14="http://schemas.microsoft.com/office/powerpoint/2010/main" val="4149719375"/>
      </p:ext>
    </p:extLst>
  </p:cSld>
  <p:clrMapOvr>
    <a:masterClrMapping/>
  </p:clrMapOvr>
  <p:transition advClick="0">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1BB1427-1DC5-4F66-A0E0-39F3F8C03228}"/>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56798" t="10000" r="36687" b="10000"/>
          <a:stretch/>
        </p:blipFill>
        <p:spPr>
          <a:xfrm>
            <a:off x="527484" y="685800"/>
            <a:ext cx="794327" cy="5486400"/>
          </a:xfrm>
          <a:prstGeom prst="roundRect">
            <a:avLst>
              <a:gd name="adj" fmla="val 50000"/>
            </a:avLst>
          </a:prstGeom>
        </p:spPr>
      </p:pic>
      <p:sp>
        <p:nvSpPr>
          <p:cNvPr id="9" name="Rectangle 8"/>
          <p:cNvSpPr/>
          <p:nvPr/>
        </p:nvSpPr>
        <p:spPr>
          <a:xfrm rot="16200000">
            <a:off x="-1219183" y="3068958"/>
            <a:ext cx="4296369"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Model Prototype</a:t>
            </a:r>
            <a:endParaRPr lang="en-US" sz="4000" dirty="0">
              <a:solidFill>
                <a:schemeClr val="bg1"/>
              </a:solidFill>
              <a:latin typeface="MV Boli" panose="02000500030200090000" pitchFamily="2" charset="0"/>
              <a:cs typeface="MV Boli" panose="02000500030200090000" pitchFamily="2" charset="0"/>
            </a:endParaRPr>
          </a:p>
        </p:txBody>
      </p:sp>
      <p:sp>
        <p:nvSpPr>
          <p:cNvPr id="28" name="Rectangle 27"/>
          <p:cNvSpPr/>
          <p:nvPr/>
        </p:nvSpPr>
        <p:spPr>
          <a:xfrm>
            <a:off x="1764302" y="685800"/>
            <a:ext cx="5549917" cy="553998"/>
          </a:xfrm>
          <a:prstGeom prst="rect">
            <a:avLst/>
          </a:prstGeom>
        </p:spPr>
        <p:txBody>
          <a:bodyPr wrap="none">
            <a:spAutoFit/>
          </a:bodyPr>
          <a:lstStyle/>
          <a:p>
            <a:r>
              <a:rPr lang="en-US" sz="3000" b="1" dirty="0" smtClean="0">
                <a:latin typeface="Papyrus" panose="03070502060502030205" pitchFamily="66" charset="0"/>
              </a:rPr>
              <a:t>Why we are using Spiral Model :</a:t>
            </a:r>
            <a:endParaRPr lang="en-US" sz="3000" b="1" dirty="0">
              <a:latin typeface="Papyrus" panose="03070502060502030205" pitchFamily="66" charset="0"/>
            </a:endParaRPr>
          </a:p>
        </p:txBody>
      </p:sp>
      <p:sp>
        <p:nvSpPr>
          <p:cNvPr id="29" name="Rectangle 28"/>
          <p:cNvSpPr/>
          <p:nvPr/>
        </p:nvSpPr>
        <p:spPr>
          <a:xfrm>
            <a:off x="1764302" y="1841866"/>
            <a:ext cx="9219190" cy="1200329"/>
          </a:xfrm>
          <a:prstGeom prst="rect">
            <a:avLst/>
          </a:prstGeom>
        </p:spPr>
        <p:txBody>
          <a:bodyPr wrap="none">
            <a:spAutoFit/>
          </a:bodyPr>
          <a:lstStyle/>
          <a:p>
            <a:pPr algn="just"/>
            <a:r>
              <a:rPr lang="en-US" dirty="0">
                <a:solidFill>
                  <a:srgbClr val="002060"/>
                </a:solidFill>
                <a:latin typeface="MV Boli" panose="02000500030200090000" pitchFamily="2" charset="0"/>
                <a:cs typeface="MV Boli" panose="02000500030200090000" pitchFamily="2" charset="0"/>
              </a:rPr>
              <a:t>The spiral model </a:t>
            </a:r>
            <a:r>
              <a:rPr lang="en-US" b="1" dirty="0">
                <a:solidFill>
                  <a:srgbClr val="002060"/>
                </a:solidFill>
                <a:latin typeface="MV Boli" panose="02000500030200090000" pitchFamily="2" charset="0"/>
                <a:cs typeface="MV Boli" panose="02000500030200090000" pitchFamily="2" charset="0"/>
              </a:rPr>
              <a:t>enables gradual releases and refinement of a product through </a:t>
            </a:r>
            <a:endParaRPr lang="en-US" b="1" dirty="0" smtClean="0">
              <a:solidFill>
                <a:srgbClr val="002060"/>
              </a:solidFill>
              <a:latin typeface="MV Boli" panose="02000500030200090000" pitchFamily="2" charset="0"/>
              <a:cs typeface="MV Boli" panose="02000500030200090000" pitchFamily="2" charset="0"/>
            </a:endParaRPr>
          </a:p>
          <a:p>
            <a:pPr algn="just"/>
            <a:r>
              <a:rPr lang="en-US" b="1" dirty="0" smtClean="0">
                <a:solidFill>
                  <a:srgbClr val="002060"/>
                </a:solidFill>
                <a:latin typeface="MV Boli" panose="02000500030200090000" pitchFamily="2" charset="0"/>
                <a:cs typeface="MV Boli" panose="02000500030200090000" pitchFamily="2" charset="0"/>
              </a:rPr>
              <a:t>each </a:t>
            </a:r>
            <a:r>
              <a:rPr lang="en-US" b="1" dirty="0">
                <a:solidFill>
                  <a:srgbClr val="002060"/>
                </a:solidFill>
                <a:latin typeface="MV Boli" panose="02000500030200090000" pitchFamily="2" charset="0"/>
                <a:cs typeface="MV Boli" panose="02000500030200090000" pitchFamily="2" charset="0"/>
              </a:rPr>
              <a:t>phase </a:t>
            </a:r>
            <a:r>
              <a:rPr lang="en-US" b="1" dirty="0" smtClean="0">
                <a:solidFill>
                  <a:srgbClr val="002060"/>
                </a:solidFill>
                <a:latin typeface="MV Boli" panose="02000500030200090000" pitchFamily="2" charset="0"/>
                <a:cs typeface="MV Boli" panose="02000500030200090000" pitchFamily="2" charset="0"/>
              </a:rPr>
              <a:t>of </a:t>
            </a:r>
            <a:r>
              <a:rPr lang="en-US" b="1" dirty="0">
                <a:solidFill>
                  <a:srgbClr val="002060"/>
                </a:solidFill>
                <a:latin typeface="MV Boli" panose="02000500030200090000" pitchFamily="2" charset="0"/>
                <a:cs typeface="MV Boli" panose="02000500030200090000" pitchFamily="2" charset="0"/>
              </a:rPr>
              <a:t>the spiral as well as the ability to build prototypes at each </a:t>
            </a:r>
            <a:r>
              <a:rPr lang="en-US" b="1" dirty="0" smtClean="0">
                <a:solidFill>
                  <a:srgbClr val="002060"/>
                </a:solidFill>
                <a:latin typeface="MV Boli" panose="02000500030200090000" pitchFamily="2" charset="0"/>
                <a:cs typeface="MV Boli" panose="02000500030200090000" pitchFamily="2" charset="0"/>
              </a:rPr>
              <a:t>phase</a:t>
            </a:r>
            <a:r>
              <a:rPr lang="en-US" dirty="0" smtClean="0">
                <a:solidFill>
                  <a:srgbClr val="002060"/>
                </a:solidFill>
                <a:latin typeface="MV Boli" panose="02000500030200090000" pitchFamily="2" charset="0"/>
                <a:cs typeface="MV Boli" panose="02000500030200090000" pitchFamily="2" charset="0"/>
              </a:rPr>
              <a:t>.</a:t>
            </a:r>
          </a:p>
          <a:p>
            <a:pPr algn="just"/>
            <a:r>
              <a:rPr lang="en-US" dirty="0" smtClean="0">
                <a:solidFill>
                  <a:srgbClr val="002060"/>
                </a:solidFill>
                <a:latin typeface="MV Boli" panose="02000500030200090000" pitchFamily="2" charset="0"/>
                <a:cs typeface="MV Boli" panose="02000500030200090000" pitchFamily="2" charset="0"/>
              </a:rPr>
              <a:t>The </a:t>
            </a:r>
            <a:r>
              <a:rPr lang="en-US" dirty="0">
                <a:solidFill>
                  <a:srgbClr val="002060"/>
                </a:solidFill>
                <a:latin typeface="MV Boli" panose="02000500030200090000" pitchFamily="2" charset="0"/>
                <a:cs typeface="MV Boli" panose="02000500030200090000" pitchFamily="2" charset="0"/>
              </a:rPr>
              <a:t>most </a:t>
            </a:r>
            <a:r>
              <a:rPr lang="en-US" dirty="0" smtClean="0">
                <a:solidFill>
                  <a:srgbClr val="002060"/>
                </a:solidFill>
                <a:latin typeface="MV Boli" panose="02000500030200090000" pitchFamily="2" charset="0"/>
                <a:cs typeface="MV Boli" panose="02000500030200090000" pitchFamily="2" charset="0"/>
              </a:rPr>
              <a:t>important feature </a:t>
            </a:r>
            <a:r>
              <a:rPr lang="en-US" dirty="0">
                <a:solidFill>
                  <a:srgbClr val="002060"/>
                </a:solidFill>
                <a:latin typeface="MV Boli" panose="02000500030200090000" pitchFamily="2" charset="0"/>
                <a:cs typeface="MV Boli" panose="02000500030200090000" pitchFamily="2" charset="0"/>
              </a:rPr>
              <a:t>of the model is its ability to manage unknown risks </a:t>
            </a:r>
            <a:endParaRPr lang="en-US" dirty="0" smtClean="0">
              <a:solidFill>
                <a:srgbClr val="002060"/>
              </a:solidFill>
              <a:latin typeface="MV Boli" panose="02000500030200090000" pitchFamily="2" charset="0"/>
              <a:cs typeface="MV Boli" panose="02000500030200090000" pitchFamily="2" charset="0"/>
            </a:endParaRPr>
          </a:p>
          <a:p>
            <a:pPr algn="just"/>
            <a:r>
              <a:rPr lang="en-US" dirty="0" smtClean="0">
                <a:solidFill>
                  <a:srgbClr val="002060"/>
                </a:solidFill>
                <a:latin typeface="MV Boli" panose="02000500030200090000" pitchFamily="2" charset="0"/>
                <a:cs typeface="MV Boli" panose="02000500030200090000" pitchFamily="2" charset="0"/>
              </a:rPr>
              <a:t>after </a:t>
            </a:r>
            <a:r>
              <a:rPr lang="en-US" dirty="0">
                <a:solidFill>
                  <a:srgbClr val="002060"/>
                </a:solidFill>
                <a:latin typeface="MV Boli" panose="02000500030200090000" pitchFamily="2" charset="0"/>
                <a:cs typeface="MV Boli" panose="02000500030200090000" pitchFamily="2" charset="0"/>
              </a:rPr>
              <a:t>the project has </a:t>
            </a:r>
            <a:r>
              <a:rPr lang="en-US" dirty="0" smtClean="0">
                <a:solidFill>
                  <a:srgbClr val="002060"/>
                </a:solidFill>
                <a:latin typeface="MV Boli" panose="02000500030200090000" pitchFamily="2" charset="0"/>
                <a:cs typeface="MV Boli" panose="02000500030200090000" pitchFamily="2" charset="0"/>
              </a:rPr>
              <a:t>commenced.</a:t>
            </a:r>
            <a:endParaRPr lang="en-US" dirty="0">
              <a:solidFill>
                <a:srgbClr val="002060"/>
              </a:solidFill>
              <a:latin typeface="MV Boli" panose="02000500030200090000" pitchFamily="2" charset="0"/>
              <a:cs typeface="MV Boli" panose="02000500030200090000" pitchFamily="2" charset="0"/>
            </a:endParaRPr>
          </a:p>
        </p:txBody>
      </p:sp>
      <p:sp>
        <p:nvSpPr>
          <p:cNvPr id="30" name="Rectangle 29"/>
          <p:cNvSpPr/>
          <p:nvPr/>
        </p:nvSpPr>
        <p:spPr>
          <a:xfrm>
            <a:off x="1764302" y="4138971"/>
            <a:ext cx="9156740" cy="1754326"/>
          </a:xfrm>
          <a:prstGeom prst="rect">
            <a:avLst/>
          </a:prstGeom>
        </p:spPr>
        <p:txBody>
          <a:bodyPr wrap="square">
            <a:spAutoFit/>
          </a:bodyPr>
          <a:lstStyle/>
          <a:p>
            <a:r>
              <a:rPr lang="en-US" dirty="0">
                <a:solidFill>
                  <a:srgbClr val="002060"/>
                </a:solidFill>
                <a:latin typeface="MV Boli" panose="02000500030200090000" pitchFamily="2" charset="0"/>
                <a:cs typeface="MV Boli" panose="02000500030200090000" pitchFamily="2" charset="0"/>
              </a:rPr>
              <a:t>The spiral model combines the idea of iterative development with the systematic, controlled aspects of the waterfall model. This Spiral model is a combination of iterative development process model and sequential linear development model i.e. the waterfall model with a very high emphasis on risk analysis. It allows incremental releases of the product or incremental refinement through each iteration around the spiral.</a:t>
            </a:r>
          </a:p>
        </p:txBody>
      </p:sp>
      <p:sp>
        <p:nvSpPr>
          <p:cNvPr id="31" name="Rectangle 30"/>
          <p:cNvSpPr/>
          <p:nvPr/>
        </p:nvSpPr>
        <p:spPr>
          <a:xfrm>
            <a:off x="1764302" y="3519982"/>
            <a:ext cx="788999" cy="369332"/>
          </a:xfrm>
          <a:prstGeom prst="rect">
            <a:avLst/>
          </a:prstGeom>
        </p:spPr>
        <p:txBody>
          <a:bodyPr wrap="none">
            <a:spAutoFit/>
          </a:bodyPr>
          <a:lstStyle/>
          <a:p>
            <a:r>
              <a:rPr lang="en-US" b="1" dirty="0" smtClean="0">
                <a:latin typeface="Papyrus" panose="03070502060502030205" pitchFamily="66" charset="0"/>
              </a:rPr>
              <a:t>Also :</a:t>
            </a:r>
            <a:endParaRPr lang="en-US" dirty="0"/>
          </a:p>
        </p:txBody>
      </p:sp>
    </p:spTree>
    <p:extLst>
      <p:ext uri="{BB962C8B-B14F-4D97-AF65-F5344CB8AC3E}">
        <p14:creationId xmlns:p14="http://schemas.microsoft.com/office/powerpoint/2010/main" val="3966735107"/>
      </p:ext>
    </p:extLst>
  </p:cSld>
  <p:clrMapOvr>
    <a:masterClrMapping/>
  </p:clrMapOvr>
  <p:transition advClick="0">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1BB1427-1DC5-4F66-A0E0-39F3F8C03228}"/>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56798" t="10000" r="36687" b="10000"/>
          <a:stretch/>
        </p:blipFill>
        <p:spPr>
          <a:xfrm>
            <a:off x="527484" y="685800"/>
            <a:ext cx="794327" cy="5486400"/>
          </a:xfrm>
          <a:prstGeom prst="roundRect">
            <a:avLst>
              <a:gd name="adj" fmla="val 50000"/>
            </a:avLst>
          </a:prstGeom>
        </p:spPr>
      </p:pic>
      <p:sp>
        <p:nvSpPr>
          <p:cNvPr id="9" name="Rectangle 8"/>
          <p:cNvSpPr/>
          <p:nvPr/>
        </p:nvSpPr>
        <p:spPr>
          <a:xfrm rot="16200000">
            <a:off x="-1219183" y="3068958"/>
            <a:ext cx="4296369"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Model Prototype</a:t>
            </a:r>
            <a:endParaRPr lang="en-US" sz="4000" dirty="0">
              <a:solidFill>
                <a:schemeClr val="bg1"/>
              </a:solidFill>
              <a:latin typeface="MV Boli" panose="02000500030200090000" pitchFamily="2" charset="0"/>
              <a:cs typeface="MV Boli" panose="02000500030200090000" pitchFamily="2" charset="0"/>
            </a:endParaRPr>
          </a:p>
        </p:txBody>
      </p:sp>
      <p:sp>
        <p:nvSpPr>
          <p:cNvPr id="8" name="Rectangle 7"/>
          <p:cNvSpPr/>
          <p:nvPr/>
        </p:nvSpPr>
        <p:spPr>
          <a:xfrm>
            <a:off x="1764302" y="685800"/>
            <a:ext cx="1867819" cy="553998"/>
          </a:xfrm>
          <a:prstGeom prst="rect">
            <a:avLst/>
          </a:prstGeom>
        </p:spPr>
        <p:txBody>
          <a:bodyPr wrap="none">
            <a:spAutoFit/>
          </a:bodyPr>
          <a:lstStyle/>
          <a:p>
            <a:r>
              <a:rPr lang="en-US" sz="3000" b="1" dirty="0" smtClean="0">
                <a:latin typeface="Papyrus" panose="03070502060502030205" pitchFamily="66" charset="0"/>
              </a:rPr>
              <a:t>Features :</a:t>
            </a:r>
            <a:endParaRPr lang="en-US" sz="3000" b="1" dirty="0">
              <a:latin typeface="Papyrus" panose="03070502060502030205" pitchFamily="66" charset="0"/>
            </a:endParaRPr>
          </a:p>
        </p:txBody>
      </p:sp>
      <p:sp>
        <p:nvSpPr>
          <p:cNvPr id="5" name="Rectangle 4"/>
          <p:cNvSpPr/>
          <p:nvPr/>
        </p:nvSpPr>
        <p:spPr>
          <a:xfrm>
            <a:off x="1764302" y="1379133"/>
            <a:ext cx="7167347" cy="461665"/>
          </a:xfrm>
          <a:prstGeom prst="rect">
            <a:avLst/>
          </a:prstGeom>
        </p:spPr>
        <p:txBody>
          <a:bodyPr wrap="none">
            <a:spAutoFit/>
          </a:bodyPr>
          <a:lstStyle/>
          <a:p>
            <a:pPr marL="285750" indent="-285750">
              <a:buFont typeface="Arial" panose="020B0604020202020204" pitchFamily="34" charset="0"/>
              <a:buChar char="•"/>
            </a:pPr>
            <a:r>
              <a:rPr lang="en-US" sz="2400" dirty="0" smtClean="0">
                <a:solidFill>
                  <a:srgbClr val="002060"/>
                </a:solidFill>
                <a:latin typeface="MV Boli" panose="02000500030200090000" pitchFamily="2" charset="0"/>
                <a:cs typeface="MV Boli" panose="02000500030200090000" pitchFamily="2" charset="0"/>
              </a:rPr>
              <a:t>Used 2 different datasets Cifar 10 &amp; Minst. </a:t>
            </a:r>
          </a:p>
        </p:txBody>
      </p:sp>
      <p:sp>
        <p:nvSpPr>
          <p:cNvPr id="2" name="Rectangle 1"/>
          <p:cNvSpPr/>
          <p:nvPr/>
        </p:nvSpPr>
        <p:spPr>
          <a:xfrm>
            <a:off x="1764302" y="3652328"/>
            <a:ext cx="1537600" cy="553998"/>
          </a:xfrm>
          <a:prstGeom prst="rect">
            <a:avLst/>
          </a:prstGeom>
        </p:spPr>
        <p:txBody>
          <a:bodyPr wrap="none">
            <a:spAutoFit/>
          </a:bodyPr>
          <a:lstStyle/>
          <a:p>
            <a:r>
              <a:rPr lang="en-US" sz="3000" b="1" dirty="0" smtClean="0">
                <a:latin typeface="Papyrus" panose="03070502060502030205" pitchFamily="66" charset="0"/>
              </a:rPr>
              <a:t>Scope </a:t>
            </a:r>
            <a:r>
              <a:rPr lang="en-US" sz="3000" b="1" dirty="0">
                <a:latin typeface="Papyrus" panose="03070502060502030205" pitchFamily="66" charset="0"/>
              </a:rPr>
              <a:t>:</a:t>
            </a:r>
          </a:p>
        </p:txBody>
      </p:sp>
      <p:sp>
        <p:nvSpPr>
          <p:cNvPr id="7" name="Rectangle 6"/>
          <p:cNvSpPr/>
          <p:nvPr/>
        </p:nvSpPr>
        <p:spPr>
          <a:xfrm>
            <a:off x="1764301" y="4335101"/>
            <a:ext cx="8166018" cy="461665"/>
          </a:xfrm>
          <a:prstGeom prst="rect">
            <a:avLst/>
          </a:prstGeom>
        </p:spPr>
        <p:txBody>
          <a:bodyPr wrap="none">
            <a:spAutoFit/>
          </a:bodyPr>
          <a:lstStyle/>
          <a:p>
            <a:pPr marL="285750" indent="-285750">
              <a:buFont typeface="Arial" panose="020B0604020202020204" pitchFamily="34" charset="0"/>
              <a:buChar char="•"/>
            </a:pPr>
            <a:r>
              <a:rPr lang="en-US" sz="2400" dirty="0" smtClean="0">
                <a:solidFill>
                  <a:srgbClr val="002060"/>
                </a:solidFill>
                <a:latin typeface="MV Boli" panose="02000500030200090000" pitchFamily="2" charset="0"/>
                <a:cs typeface="MV Boli" panose="02000500030200090000" pitchFamily="2" charset="0"/>
              </a:rPr>
              <a:t>Model is limit to only pre-trained doodles &amp; digits. </a:t>
            </a:r>
          </a:p>
        </p:txBody>
      </p:sp>
      <p:sp>
        <p:nvSpPr>
          <p:cNvPr id="10" name="Rectangle 9"/>
          <p:cNvSpPr/>
          <p:nvPr/>
        </p:nvSpPr>
        <p:spPr>
          <a:xfrm>
            <a:off x="1764301" y="4936101"/>
            <a:ext cx="9131026" cy="830997"/>
          </a:xfrm>
          <a:prstGeom prst="rect">
            <a:avLst/>
          </a:prstGeom>
        </p:spPr>
        <p:txBody>
          <a:bodyPr wrap="none">
            <a:spAutoFit/>
          </a:bodyPr>
          <a:lstStyle/>
          <a:p>
            <a:pPr marL="285750" indent="-285750">
              <a:buFont typeface="Arial" panose="020B0604020202020204" pitchFamily="34" charset="0"/>
              <a:buChar char="•"/>
            </a:pPr>
            <a:r>
              <a:rPr lang="en-US" sz="2400" dirty="0" smtClean="0">
                <a:solidFill>
                  <a:srgbClr val="002060"/>
                </a:solidFill>
                <a:latin typeface="MV Boli" panose="02000500030200090000" pitchFamily="2" charset="0"/>
                <a:cs typeface="MV Boli" panose="02000500030200090000" pitchFamily="2" charset="0"/>
              </a:rPr>
              <a:t>Sometimes </a:t>
            </a:r>
            <a:r>
              <a:rPr lang="en-US" sz="2400" dirty="0" err="1" smtClean="0">
                <a:solidFill>
                  <a:srgbClr val="002060"/>
                </a:solidFill>
                <a:latin typeface="MV Boli" panose="02000500030200090000" pitchFamily="2" charset="0"/>
                <a:cs typeface="MV Boli" panose="02000500030200090000" pitchFamily="2" charset="0"/>
              </a:rPr>
              <a:t>backpropagation</a:t>
            </a:r>
            <a:r>
              <a:rPr lang="en-US" sz="2400" dirty="0" smtClean="0">
                <a:solidFill>
                  <a:srgbClr val="002060"/>
                </a:solidFill>
                <a:latin typeface="MV Boli" panose="02000500030200090000" pitchFamily="2" charset="0"/>
                <a:cs typeface="MV Boli" panose="02000500030200090000" pitchFamily="2" charset="0"/>
              </a:rPr>
              <a:t> algorithm fails to identify the </a:t>
            </a:r>
          </a:p>
          <a:p>
            <a:r>
              <a:rPr lang="en-US" sz="2400" dirty="0">
                <a:solidFill>
                  <a:srgbClr val="002060"/>
                </a:solidFill>
                <a:latin typeface="MV Boli" panose="02000500030200090000" pitchFamily="2" charset="0"/>
                <a:cs typeface="MV Boli" panose="02000500030200090000" pitchFamily="2" charset="0"/>
              </a:rPr>
              <a:t>  </a:t>
            </a:r>
            <a:r>
              <a:rPr lang="en-US" sz="2400" dirty="0" smtClean="0">
                <a:solidFill>
                  <a:srgbClr val="002060"/>
                </a:solidFill>
                <a:latin typeface="MV Boli" panose="02000500030200090000" pitchFamily="2" charset="0"/>
                <a:cs typeface="MV Boli" panose="02000500030200090000" pitchFamily="2" charset="0"/>
              </a:rPr>
              <a:t>patterns.</a:t>
            </a:r>
          </a:p>
        </p:txBody>
      </p:sp>
      <p:sp>
        <p:nvSpPr>
          <p:cNvPr id="11" name="Rectangle 10"/>
          <p:cNvSpPr/>
          <p:nvPr/>
        </p:nvSpPr>
        <p:spPr>
          <a:xfrm>
            <a:off x="1764302" y="1969573"/>
            <a:ext cx="10330072" cy="461665"/>
          </a:xfrm>
          <a:prstGeom prst="rect">
            <a:avLst/>
          </a:prstGeom>
        </p:spPr>
        <p:txBody>
          <a:bodyPr wrap="none">
            <a:spAutoFit/>
          </a:bodyPr>
          <a:lstStyle/>
          <a:p>
            <a:pPr marL="285750" indent="-285750">
              <a:buFont typeface="Arial" panose="020B0604020202020204" pitchFamily="34" charset="0"/>
              <a:buChar char="•"/>
            </a:pPr>
            <a:r>
              <a:rPr lang="en-US" sz="2400" dirty="0" smtClean="0">
                <a:solidFill>
                  <a:srgbClr val="002060"/>
                </a:solidFill>
                <a:latin typeface="MV Boli" panose="02000500030200090000" pitchFamily="2" charset="0"/>
                <a:cs typeface="MV Boli" panose="02000500030200090000" pitchFamily="2" charset="0"/>
              </a:rPr>
              <a:t>Predefined doddles are trained with the similar kind of patterns. </a:t>
            </a:r>
          </a:p>
        </p:txBody>
      </p:sp>
      <p:sp>
        <p:nvSpPr>
          <p:cNvPr id="12" name="Rectangle 11"/>
          <p:cNvSpPr/>
          <p:nvPr/>
        </p:nvSpPr>
        <p:spPr>
          <a:xfrm>
            <a:off x="1764301" y="2563231"/>
            <a:ext cx="7800533" cy="461665"/>
          </a:xfrm>
          <a:prstGeom prst="rect">
            <a:avLst/>
          </a:prstGeom>
        </p:spPr>
        <p:txBody>
          <a:bodyPr wrap="none">
            <a:spAutoFit/>
          </a:bodyPr>
          <a:lstStyle/>
          <a:p>
            <a:pPr marL="285750" indent="-285750">
              <a:buFont typeface="Arial" panose="020B0604020202020204" pitchFamily="34" charset="0"/>
              <a:buChar char="•"/>
            </a:pPr>
            <a:r>
              <a:rPr lang="en-US" sz="2400" dirty="0" smtClean="0">
                <a:solidFill>
                  <a:srgbClr val="002060"/>
                </a:solidFill>
                <a:latin typeface="MV Boli" panose="02000500030200090000" pitchFamily="2" charset="0"/>
                <a:cs typeface="MV Boli" panose="02000500030200090000" pitchFamily="2" charset="0"/>
              </a:rPr>
              <a:t>It shows the % rate of doodle/digit it identifies. </a:t>
            </a:r>
          </a:p>
        </p:txBody>
      </p:sp>
      <p:sp>
        <p:nvSpPr>
          <p:cNvPr id="13" name="Rectangle 12"/>
          <p:cNvSpPr/>
          <p:nvPr/>
        </p:nvSpPr>
        <p:spPr>
          <a:xfrm>
            <a:off x="1764301" y="3107779"/>
            <a:ext cx="7101624" cy="461665"/>
          </a:xfrm>
          <a:prstGeom prst="rect">
            <a:avLst/>
          </a:prstGeom>
        </p:spPr>
        <p:txBody>
          <a:bodyPr wrap="none">
            <a:spAutoFit/>
          </a:bodyPr>
          <a:lstStyle/>
          <a:p>
            <a:pPr marL="285750" indent="-285750">
              <a:buFont typeface="Arial" panose="020B0604020202020204" pitchFamily="34" charset="0"/>
              <a:buChar char="•"/>
            </a:pPr>
            <a:r>
              <a:rPr lang="en-US" sz="2400" dirty="0" smtClean="0">
                <a:solidFill>
                  <a:srgbClr val="002060"/>
                </a:solidFill>
                <a:latin typeface="MV Boli" panose="02000500030200090000" pitchFamily="2" charset="0"/>
                <a:cs typeface="MV Boli" panose="02000500030200090000" pitchFamily="2" charset="0"/>
              </a:rPr>
              <a:t>Model is capable to handle complex patterns.</a:t>
            </a:r>
          </a:p>
        </p:txBody>
      </p:sp>
      <p:sp>
        <p:nvSpPr>
          <p:cNvPr id="14" name="Rectangle 13"/>
          <p:cNvSpPr/>
          <p:nvPr/>
        </p:nvSpPr>
        <p:spPr>
          <a:xfrm>
            <a:off x="1764301" y="5767098"/>
            <a:ext cx="9635971" cy="461665"/>
          </a:xfrm>
          <a:prstGeom prst="rect">
            <a:avLst/>
          </a:prstGeom>
        </p:spPr>
        <p:txBody>
          <a:bodyPr wrap="none">
            <a:spAutoFit/>
          </a:bodyPr>
          <a:lstStyle/>
          <a:p>
            <a:pPr marL="285750" indent="-285750">
              <a:buFont typeface="Arial" panose="020B0604020202020204" pitchFamily="34" charset="0"/>
              <a:buChar char="•"/>
            </a:pPr>
            <a:r>
              <a:rPr lang="en-US" sz="2400" dirty="0" smtClean="0">
                <a:solidFill>
                  <a:srgbClr val="002060"/>
                </a:solidFill>
                <a:latin typeface="MV Boli" panose="02000500030200090000" pitchFamily="2" charset="0"/>
                <a:cs typeface="MV Boli" panose="02000500030200090000" pitchFamily="2" charset="0"/>
              </a:rPr>
              <a:t>Few Dark Cifar 10 dataset images are not recognize by model.</a:t>
            </a:r>
          </a:p>
        </p:txBody>
      </p:sp>
    </p:spTree>
    <p:extLst>
      <p:ext uri="{BB962C8B-B14F-4D97-AF65-F5344CB8AC3E}">
        <p14:creationId xmlns:p14="http://schemas.microsoft.com/office/powerpoint/2010/main" val="607951722"/>
      </p:ext>
    </p:extLst>
  </p:cSld>
  <p:clrMapOvr>
    <a:masterClrMapping/>
  </p:clrMapOvr>
  <p:transition advClick="0">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1BB1427-1DC5-4F66-A0E0-39F3F8C03228}"/>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56798" t="10000" r="36687" b="10000"/>
          <a:stretch/>
        </p:blipFill>
        <p:spPr>
          <a:xfrm>
            <a:off x="527484" y="685800"/>
            <a:ext cx="794327" cy="5486400"/>
          </a:xfrm>
          <a:prstGeom prst="roundRect">
            <a:avLst>
              <a:gd name="adj" fmla="val 50000"/>
            </a:avLst>
          </a:prstGeom>
        </p:spPr>
      </p:pic>
      <p:sp>
        <p:nvSpPr>
          <p:cNvPr id="9" name="Rectangle 8"/>
          <p:cNvSpPr/>
          <p:nvPr/>
        </p:nvSpPr>
        <p:spPr>
          <a:xfrm rot="16200000">
            <a:off x="-1219183" y="3068958"/>
            <a:ext cx="4296369"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Model Prototype</a:t>
            </a:r>
            <a:endParaRPr lang="en-US" sz="4000" dirty="0">
              <a:solidFill>
                <a:schemeClr val="bg1"/>
              </a:solidFill>
              <a:latin typeface="MV Boli" panose="02000500030200090000" pitchFamily="2" charset="0"/>
              <a:cs typeface="MV Boli" panose="02000500030200090000" pitchFamily="2" charset="0"/>
            </a:endParaRPr>
          </a:p>
        </p:txBody>
      </p:sp>
      <p:sp>
        <p:nvSpPr>
          <p:cNvPr id="8" name="Rectangle 7"/>
          <p:cNvSpPr/>
          <p:nvPr/>
        </p:nvSpPr>
        <p:spPr>
          <a:xfrm>
            <a:off x="1764302" y="685800"/>
            <a:ext cx="3663182" cy="553998"/>
          </a:xfrm>
          <a:prstGeom prst="rect">
            <a:avLst/>
          </a:prstGeom>
        </p:spPr>
        <p:txBody>
          <a:bodyPr wrap="none">
            <a:spAutoFit/>
          </a:bodyPr>
          <a:lstStyle/>
          <a:p>
            <a:r>
              <a:rPr lang="en-US" sz="3000" b="1" dirty="0" smtClean="0">
                <a:latin typeface="Papyrus" panose="03070502060502030205" pitchFamily="66" charset="0"/>
              </a:rPr>
              <a:t>Model Experiments :</a:t>
            </a:r>
            <a:endParaRPr lang="en-US" sz="3000" b="1" dirty="0">
              <a:latin typeface="Papyrus" panose="03070502060502030205" pitchFamily="66" charset="0"/>
            </a:endParaRPr>
          </a:p>
        </p:txBody>
      </p:sp>
      <p:sp>
        <p:nvSpPr>
          <p:cNvPr id="2" name="Rectangle 1"/>
          <p:cNvSpPr/>
          <p:nvPr/>
        </p:nvSpPr>
        <p:spPr>
          <a:xfrm>
            <a:off x="1764302" y="1439125"/>
            <a:ext cx="3198311" cy="369332"/>
          </a:xfrm>
          <a:prstGeom prst="rect">
            <a:avLst/>
          </a:prstGeom>
        </p:spPr>
        <p:txBody>
          <a:bodyPr wrap="none">
            <a:spAutoFit/>
          </a:bodyPr>
          <a:lstStyle/>
          <a:p>
            <a:pPr marL="285750" indent="-285750">
              <a:buFont typeface="Arial" panose="020B0604020202020204" pitchFamily="34" charset="0"/>
              <a:buChar char="•"/>
            </a:pPr>
            <a:r>
              <a:rPr lang="en-US" b="1" dirty="0" smtClean="0">
                <a:solidFill>
                  <a:srgbClr val="002060"/>
                </a:solidFill>
                <a:latin typeface="MV Boli" panose="02000500030200090000" pitchFamily="2" charset="0"/>
                <a:cs typeface="MV Boli" panose="02000500030200090000" pitchFamily="2" charset="0"/>
              </a:rPr>
              <a:t>MNIST Database – Digits</a:t>
            </a:r>
          </a:p>
        </p:txBody>
      </p:sp>
      <p:sp>
        <p:nvSpPr>
          <p:cNvPr id="3" name="Rectangle 2"/>
          <p:cNvSpPr/>
          <p:nvPr/>
        </p:nvSpPr>
        <p:spPr>
          <a:xfrm>
            <a:off x="1764302" y="2005112"/>
            <a:ext cx="9173992" cy="646331"/>
          </a:xfrm>
          <a:prstGeom prst="rect">
            <a:avLst/>
          </a:prstGeom>
        </p:spPr>
        <p:txBody>
          <a:bodyPr wrap="square">
            <a:spAutoFit/>
          </a:bodyPr>
          <a:lstStyle/>
          <a:p>
            <a:pPr algn="just"/>
            <a:r>
              <a:rPr lang="en-US" dirty="0">
                <a:solidFill>
                  <a:srgbClr val="002060"/>
                </a:solidFill>
                <a:latin typeface="MV Boli" panose="02000500030200090000" pitchFamily="2" charset="0"/>
                <a:cs typeface="MV Boli" panose="02000500030200090000" pitchFamily="2" charset="0"/>
              </a:rPr>
              <a:t>The </a:t>
            </a:r>
            <a:r>
              <a:rPr lang="en-US" b="1" dirty="0">
                <a:solidFill>
                  <a:srgbClr val="002060"/>
                </a:solidFill>
                <a:latin typeface="MV Boli" panose="02000500030200090000" pitchFamily="2" charset="0"/>
                <a:cs typeface="MV Boli" panose="02000500030200090000" pitchFamily="2" charset="0"/>
              </a:rPr>
              <a:t>MNIST </a:t>
            </a:r>
            <a:r>
              <a:rPr lang="en-US" b="1" dirty="0" smtClean="0">
                <a:solidFill>
                  <a:srgbClr val="002060"/>
                </a:solidFill>
                <a:latin typeface="MV Boli" panose="02000500030200090000" pitchFamily="2" charset="0"/>
                <a:cs typeface="MV Boli" panose="02000500030200090000" pitchFamily="2" charset="0"/>
              </a:rPr>
              <a:t>database</a:t>
            </a:r>
            <a:r>
              <a:rPr lang="en-US" dirty="0">
                <a:solidFill>
                  <a:srgbClr val="002060"/>
                </a:solidFill>
                <a:latin typeface="MV Boli" panose="02000500030200090000" pitchFamily="2" charset="0"/>
                <a:cs typeface="MV Boli" panose="02000500030200090000" pitchFamily="2" charset="0"/>
              </a:rPr>
              <a:t> </a:t>
            </a:r>
            <a:r>
              <a:rPr lang="en-US" dirty="0" smtClean="0">
                <a:solidFill>
                  <a:srgbClr val="002060"/>
                </a:solidFill>
                <a:latin typeface="MV Boli" panose="02000500030200090000" pitchFamily="2" charset="0"/>
                <a:cs typeface="MV Boli" panose="02000500030200090000" pitchFamily="2" charset="0"/>
              </a:rPr>
              <a:t>is </a:t>
            </a:r>
            <a:r>
              <a:rPr lang="en-US" dirty="0">
                <a:solidFill>
                  <a:srgbClr val="002060"/>
                </a:solidFill>
                <a:latin typeface="MV Boli" panose="02000500030200090000" pitchFamily="2" charset="0"/>
                <a:cs typeface="MV Boli" panose="02000500030200090000" pitchFamily="2" charset="0"/>
              </a:rPr>
              <a:t>a large </a:t>
            </a:r>
            <a:r>
              <a:rPr lang="en-US" dirty="0">
                <a:solidFill>
                  <a:srgbClr val="002060"/>
                </a:solidFill>
                <a:latin typeface="MV Boli" panose="02000500030200090000" pitchFamily="2" charset="0"/>
                <a:cs typeface="MV Boli" panose="02000500030200090000" pitchFamily="2" charset="0"/>
                <a:hlinkClick r:id="rId4" tooltip="Database"/>
              </a:rPr>
              <a:t>database</a:t>
            </a:r>
            <a:r>
              <a:rPr lang="en-US" dirty="0">
                <a:solidFill>
                  <a:srgbClr val="002060"/>
                </a:solidFill>
                <a:latin typeface="MV Boli" panose="02000500030200090000" pitchFamily="2" charset="0"/>
                <a:cs typeface="MV Boli" panose="02000500030200090000" pitchFamily="2" charset="0"/>
              </a:rPr>
              <a:t> of handwritten digits that is commonly used for </a:t>
            </a:r>
            <a:r>
              <a:rPr lang="en-US" dirty="0">
                <a:solidFill>
                  <a:srgbClr val="002060"/>
                </a:solidFill>
                <a:latin typeface="MV Boli" panose="02000500030200090000" pitchFamily="2" charset="0"/>
                <a:cs typeface="MV Boli" panose="02000500030200090000" pitchFamily="2" charset="0"/>
                <a:hlinkClick r:id="rId5" tooltip="Training set"/>
              </a:rPr>
              <a:t>training</a:t>
            </a:r>
            <a:r>
              <a:rPr lang="en-US" dirty="0">
                <a:solidFill>
                  <a:srgbClr val="002060"/>
                </a:solidFill>
                <a:latin typeface="MV Boli" panose="02000500030200090000" pitchFamily="2" charset="0"/>
                <a:cs typeface="MV Boli" panose="02000500030200090000" pitchFamily="2" charset="0"/>
              </a:rPr>
              <a:t> various </a:t>
            </a:r>
            <a:r>
              <a:rPr lang="en-US" dirty="0">
                <a:solidFill>
                  <a:srgbClr val="002060"/>
                </a:solidFill>
                <a:latin typeface="MV Boli" panose="02000500030200090000" pitchFamily="2" charset="0"/>
                <a:cs typeface="MV Boli" panose="02000500030200090000" pitchFamily="2" charset="0"/>
                <a:hlinkClick r:id="rId6" tooltip="Image processing"/>
              </a:rPr>
              <a:t>image processing</a:t>
            </a:r>
            <a:r>
              <a:rPr lang="en-US" dirty="0">
                <a:solidFill>
                  <a:srgbClr val="002060"/>
                </a:solidFill>
                <a:latin typeface="MV Boli" panose="02000500030200090000" pitchFamily="2" charset="0"/>
                <a:cs typeface="MV Boli" panose="02000500030200090000" pitchFamily="2" charset="0"/>
              </a:rPr>
              <a:t> systems.</a:t>
            </a:r>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8547" y="3859968"/>
            <a:ext cx="3758937" cy="2286687"/>
          </a:xfrm>
          <a:prstGeom prst="rect">
            <a:avLst/>
          </a:prstGeom>
        </p:spPr>
      </p:pic>
      <p:sp>
        <p:nvSpPr>
          <p:cNvPr id="10" name="Rectangle 9"/>
          <p:cNvSpPr/>
          <p:nvPr/>
        </p:nvSpPr>
        <p:spPr>
          <a:xfrm>
            <a:off x="1764302" y="2651443"/>
            <a:ext cx="9173992" cy="923330"/>
          </a:xfrm>
          <a:prstGeom prst="rect">
            <a:avLst/>
          </a:prstGeom>
        </p:spPr>
        <p:txBody>
          <a:bodyPr wrap="square">
            <a:spAutoFit/>
          </a:bodyPr>
          <a:lstStyle/>
          <a:p>
            <a:pPr algn="just"/>
            <a:endParaRPr lang="en-US" dirty="0" smtClean="0">
              <a:solidFill>
                <a:srgbClr val="002060"/>
              </a:solidFill>
              <a:latin typeface="MV Boli" panose="02000500030200090000" pitchFamily="2" charset="0"/>
              <a:cs typeface="MV Boli" panose="02000500030200090000" pitchFamily="2" charset="0"/>
            </a:endParaRPr>
          </a:p>
          <a:p>
            <a:pPr algn="just"/>
            <a:r>
              <a:rPr lang="en-US" dirty="0" smtClean="0">
                <a:solidFill>
                  <a:srgbClr val="002060"/>
                </a:solidFill>
                <a:latin typeface="MV Boli" panose="02000500030200090000" pitchFamily="2" charset="0"/>
                <a:cs typeface="MV Boli" panose="02000500030200090000" pitchFamily="2" charset="0"/>
              </a:rPr>
              <a:t>The </a:t>
            </a:r>
            <a:r>
              <a:rPr lang="en-US" dirty="0">
                <a:solidFill>
                  <a:srgbClr val="002060"/>
                </a:solidFill>
                <a:latin typeface="MV Boli" panose="02000500030200090000" pitchFamily="2" charset="0"/>
                <a:cs typeface="MV Boli" panose="02000500030200090000" pitchFamily="2" charset="0"/>
              </a:rPr>
              <a:t>MNIST database contains 60,000 training images and 10,000 testing images.</a:t>
            </a:r>
          </a:p>
        </p:txBody>
      </p:sp>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9811" y="3859968"/>
            <a:ext cx="4054415" cy="2156214"/>
          </a:xfrm>
          <a:prstGeom prst="rect">
            <a:avLst/>
          </a:prstGeom>
        </p:spPr>
      </p:pic>
    </p:spTree>
    <p:extLst>
      <p:ext uri="{BB962C8B-B14F-4D97-AF65-F5344CB8AC3E}">
        <p14:creationId xmlns:p14="http://schemas.microsoft.com/office/powerpoint/2010/main" val="1860107804"/>
      </p:ext>
    </p:extLst>
  </p:cSld>
  <p:clrMapOvr>
    <a:masterClrMapping/>
  </p:clrMapOvr>
  <p:transition advClick="0">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6538" y="254913"/>
            <a:ext cx="3677610" cy="861774"/>
          </a:xfrm>
          <a:prstGeom prst="rect">
            <a:avLst/>
          </a:prstGeom>
        </p:spPr>
        <p:txBody>
          <a:bodyPr wrap="none">
            <a:spAutoFit/>
          </a:bodyPr>
          <a:lstStyle/>
          <a:p>
            <a:r>
              <a:rPr lang="en-US" sz="5000" b="1" dirty="0" smtClean="0">
                <a:latin typeface="Papyrus" panose="03070502060502030205" pitchFamily="66" charset="0"/>
              </a:rPr>
              <a:t>Introduction:</a:t>
            </a:r>
            <a:endParaRPr lang="en-US" sz="5000" b="1" dirty="0">
              <a:latin typeface="Papyrus" panose="03070502060502030205" pitchFamily="66" charset="0"/>
            </a:endParaRPr>
          </a:p>
        </p:txBody>
      </p:sp>
      <p:sp>
        <p:nvSpPr>
          <p:cNvPr id="6" name="Rectangle 5"/>
          <p:cNvSpPr/>
          <p:nvPr/>
        </p:nvSpPr>
        <p:spPr>
          <a:xfrm>
            <a:off x="496538" y="1116687"/>
            <a:ext cx="11166375" cy="1477328"/>
          </a:xfrm>
          <a:prstGeom prst="rect">
            <a:avLst/>
          </a:prstGeom>
        </p:spPr>
        <p:txBody>
          <a:bodyPr wrap="square">
            <a:spAutoFit/>
          </a:bodyPr>
          <a:lstStyle/>
          <a:p>
            <a:pPr algn="just"/>
            <a:r>
              <a:rPr lang="en-US" dirty="0" smtClean="0">
                <a:solidFill>
                  <a:srgbClr val="002060"/>
                </a:solidFill>
                <a:latin typeface="MV Boli" panose="02000500030200090000" pitchFamily="2" charset="0"/>
                <a:cs typeface="MV Boli" panose="02000500030200090000" pitchFamily="2" charset="0"/>
              </a:rPr>
              <a:t>An artificial neural network (ANN) usually called neural network. It can be considered as a resemblance to a paradigm which is inspired by biological nervous system. In network the signals are transmitted by the means of connections links. The links possess an associated way which is multiplied along with the incoming signal. The output signal is obtained by applying activation to the net input (NN) are one of the most exciting and challenging research areas.</a:t>
            </a:r>
            <a:endParaRPr lang="en-US" dirty="0">
              <a:solidFill>
                <a:srgbClr val="002060"/>
              </a:solidFill>
              <a:latin typeface="MV Boli" panose="02000500030200090000" pitchFamily="2" charset="0"/>
              <a:cs typeface="MV Boli" panose="02000500030200090000" pitchFamily="2" charset="0"/>
            </a:endParaRPr>
          </a:p>
        </p:txBody>
      </p:sp>
      <p:sp>
        <p:nvSpPr>
          <p:cNvPr id="8" name="Rectangle 7"/>
          <p:cNvSpPr/>
          <p:nvPr/>
        </p:nvSpPr>
        <p:spPr>
          <a:xfrm>
            <a:off x="496538" y="2994124"/>
            <a:ext cx="11166374" cy="646331"/>
          </a:xfrm>
          <a:prstGeom prst="rect">
            <a:avLst/>
          </a:prstGeom>
        </p:spPr>
        <p:txBody>
          <a:bodyPr wrap="square">
            <a:spAutoFit/>
          </a:bodyPr>
          <a:lstStyle/>
          <a:p>
            <a:pPr algn="just"/>
            <a:r>
              <a:rPr lang="en-US" dirty="0">
                <a:solidFill>
                  <a:srgbClr val="002060"/>
                </a:solidFill>
                <a:latin typeface="MV Boli" panose="02000500030200090000" pitchFamily="2" charset="0"/>
                <a:cs typeface="MV Boli" panose="02000500030200090000" pitchFamily="2" charset="0"/>
              </a:rPr>
              <a:t>A neural network is made up of vertically stacked components called </a:t>
            </a:r>
            <a:r>
              <a:rPr lang="en-US" b="1" dirty="0">
                <a:solidFill>
                  <a:srgbClr val="002060"/>
                </a:solidFill>
                <a:latin typeface="MV Boli" panose="02000500030200090000" pitchFamily="2" charset="0"/>
                <a:cs typeface="MV Boli" panose="02000500030200090000" pitchFamily="2" charset="0"/>
              </a:rPr>
              <a:t>Layers</a:t>
            </a:r>
            <a:r>
              <a:rPr lang="en-US" dirty="0">
                <a:solidFill>
                  <a:srgbClr val="002060"/>
                </a:solidFill>
                <a:latin typeface="MV Boli" panose="02000500030200090000" pitchFamily="2" charset="0"/>
                <a:cs typeface="MV Boli" panose="02000500030200090000" pitchFamily="2" charset="0"/>
              </a:rPr>
              <a:t>. Each dotted line in the image represents a layer. There are three types of layers in a NN-</a:t>
            </a:r>
          </a:p>
        </p:txBody>
      </p:sp>
      <p:grpSp>
        <p:nvGrpSpPr>
          <p:cNvPr id="189" name="Group 188"/>
          <p:cNvGrpSpPr/>
          <p:nvPr/>
        </p:nvGrpSpPr>
        <p:grpSpPr>
          <a:xfrm>
            <a:off x="2853786" y="4120215"/>
            <a:ext cx="6546455" cy="2428089"/>
            <a:chOff x="2853786" y="3947689"/>
            <a:chExt cx="6546455" cy="2428089"/>
          </a:xfrm>
        </p:grpSpPr>
        <p:grpSp>
          <p:nvGrpSpPr>
            <p:cNvPr id="185" name="Group 184"/>
            <p:cNvGrpSpPr/>
            <p:nvPr/>
          </p:nvGrpSpPr>
          <p:grpSpPr>
            <a:xfrm>
              <a:off x="3516243" y="3947689"/>
              <a:ext cx="5126964" cy="2030454"/>
              <a:chOff x="3510950" y="4369093"/>
              <a:chExt cx="5126964" cy="2030454"/>
            </a:xfrm>
          </p:grpSpPr>
          <p:grpSp>
            <p:nvGrpSpPr>
              <p:cNvPr id="184" name="Group 183"/>
              <p:cNvGrpSpPr/>
              <p:nvPr/>
            </p:nvGrpSpPr>
            <p:grpSpPr>
              <a:xfrm>
                <a:off x="3510950" y="4369093"/>
                <a:ext cx="5126964" cy="2030454"/>
                <a:chOff x="3510950" y="4369093"/>
                <a:chExt cx="5126964" cy="2030454"/>
              </a:xfrm>
            </p:grpSpPr>
            <p:sp>
              <p:nvSpPr>
                <p:cNvPr id="12" name="Oval 11"/>
                <p:cNvSpPr/>
                <p:nvPr/>
              </p:nvSpPr>
              <p:spPr>
                <a:xfrm>
                  <a:off x="3510950" y="4878237"/>
                  <a:ext cx="241539" cy="25016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510950" y="5797325"/>
                  <a:ext cx="241539" cy="25016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5958954" y="5259237"/>
                  <a:ext cx="241539" cy="250166"/>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5958953" y="4369093"/>
                  <a:ext cx="241539" cy="250166"/>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5958955" y="6149381"/>
                  <a:ext cx="241539" cy="250166"/>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8396374" y="5797325"/>
                  <a:ext cx="241539" cy="25016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8396375" y="4878237"/>
                  <a:ext cx="241539" cy="25016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p:cNvCxnSpPr>
                  <a:stCxn id="12" idx="6"/>
                  <a:endCxn id="38" idx="2"/>
                </p:cNvCxnSpPr>
                <p:nvPr/>
              </p:nvCxnSpPr>
              <p:spPr>
                <a:xfrm flipV="1">
                  <a:off x="3752489" y="4494176"/>
                  <a:ext cx="2206464" cy="509144"/>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p:cNvCxnSpPr>
                  <a:stCxn id="12" idx="6"/>
                  <a:endCxn id="37" idx="2"/>
                </p:cNvCxnSpPr>
                <p:nvPr/>
              </p:nvCxnSpPr>
              <p:spPr>
                <a:xfrm>
                  <a:off x="3752489" y="5003320"/>
                  <a:ext cx="2206465" cy="381000"/>
                </a:xfrm>
                <a:prstGeom prst="line">
                  <a:avLst/>
                </a:prstGeom>
              </p:spPr>
              <p:style>
                <a:lnRef idx="3">
                  <a:schemeClr val="dk1"/>
                </a:lnRef>
                <a:fillRef idx="0">
                  <a:schemeClr val="dk1"/>
                </a:fillRef>
                <a:effectRef idx="2">
                  <a:schemeClr val="dk1"/>
                </a:effectRef>
                <a:fontRef idx="minor">
                  <a:schemeClr val="tx1"/>
                </a:fontRef>
              </p:style>
            </p:cxnSp>
            <p:cxnSp>
              <p:nvCxnSpPr>
                <p:cNvPr id="47" name="Straight Connector 46"/>
                <p:cNvCxnSpPr>
                  <a:stCxn id="12" idx="6"/>
                  <a:endCxn id="39" idx="2"/>
                </p:cNvCxnSpPr>
                <p:nvPr/>
              </p:nvCxnSpPr>
              <p:spPr>
                <a:xfrm>
                  <a:off x="3752489" y="5003320"/>
                  <a:ext cx="2206466" cy="1271144"/>
                </a:xfrm>
                <a:prstGeom prst="line">
                  <a:avLst/>
                </a:prstGeom>
              </p:spPr>
              <p:style>
                <a:lnRef idx="3">
                  <a:schemeClr val="dk1"/>
                </a:lnRef>
                <a:fillRef idx="0">
                  <a:schemeClr val="dk1"/>
                </a:fillRef>
                <a:effectRef idx="2">
                  <a:schemeClr val="dk1"/>
                </a:effectRef>
                <a:fontRef idx="minor">
                  <a:schemeClr val="tx1"/>
                </a:fontRef>
              </p:style>
            </p:cxnSp>
            <p:cxnSp>
              <p:nvCxnSpPr>
                <p:cNvPr id="50" name="Straight Connector 49"/>
                <p:cNvCxnSpPr>
                  <a:stCxn id="36" idx="6"/>
                  <a:endCxn id="38" idx="2"/>
                </p:cNvCxnSpPr>
                <p:nvPr/>
              </p:nvCxnSpPr>
              <p:spPr>
                <a:xfrm flipV="1">
                  <a:off x="3752489" y="4494176"/>
                  <a:ext cx="2206464" cy="1428232"/>
                </a:xfrm>
                <a:prstGeom prst="line">
                  <a:avLst/>
                </a:prstGeom>
              </p:spPr>
              <p:style>
                <a:lnRef idx="3">
                  <a:schemeClr val="dk1"/>
                </a:lnRef>
                <a:fillRef idx="0">
                  <a:schemeClr val="dk1"/>
                </a:fillRef>
                <a:effectRef idx="2">
                  <a:schemeClr val="dk1"/>
                </a:effectRef>
                <a:fontRef idx="minor">
                  <a:schemeClr val="tx1"/>
                </a:fontRef>
              </p:style>
            </p:cxnSp>
            <p:cxnSp>
              <p:nvCxnSpPr>
                <p:cNvPr id="53" name="Straight Connector 52"/>
                <p:cNvCxnSpPr>
                  <a:stCxn id="36" idx="6"/>
                  <a:endCxn id="37" idx="2"/>
                </p:cNvCxnSpPr>
                <p:nvPr/>
              </p:nvCxnSpPr>
              <p:spPr>
                <a:xfrm flipV="1">
                  <a:off x="3752489" y="5384320"/>
                  <a:ext cx="2206465" cy="538088"/>
                </a:xfrm>
                <a:prstGeom prst="line">
                  <a:avLst/>
                </a:prstGeom>
              </p:spPr>
              <p:style>
                <a:lnRef idx="3">
                  <a:schemeClr val="dk1"/>
                </a:lnRef>
                <a:fillRef idx="0">
                  <a:schemeClr val="dk1"/>
                </a:fillRef>
                <a:effectRef idx="2">
                  <a:schemeClr val="dk1"/>
                </a:effectRef>
                <a:fontRef idx="minor">
                  <a:schemeClr val="tx1"/>
                </a:fontRef>
              </p:style>
            </p:cxnSp>
            <p:cxnSp>
              <p:nvCxnSpPr>
                <p:cNvPr id="56" name="Straight Connector 55"/>
                <p:cNvCxnSpPr>
                  <a:stCxn id="36" idx="6"/>
                </p:cNvCxnSpPr>
                <p:nvPr/>
              </p:nvCxnSpPr>
              <p:spPr>
                <a:xfrm>
                  <a:off x="3752489" y="5922408"/>
                  <a:ext cx="2206465" cy="352056"/>
                </a:xfrm>
                <a:prstGeom prst="line">
                  <a:avLst/>
                </a:prstGeom>
              </p:spPr>
              <p:style>
                <a:lnRef idx="3">
                  <a:schemeClr val="dk1"/>
                </a:lnRef>
                <a:fillRef idx="0">
                  <a:schemeClr val="dk1"/>
                </a:fillRef>
                <a:effectRef idx="2">
                  <a:schemeClr val="dk1"/>
                </a:effectRef>
                <a:fontRef idx="minor">
                  <a:schemeClr val="tx1"/>
                </a:fontRef>
              </p:style>
            </p:cxnSp>
            <p:cxnSp>
              <p:nvCxnSpPr>
                <p:cNvPr id="58" name="Straight Connector 57"/>
                <p:cNvCxnSpPr>
                  <a:stCxn id="38" idx="6"/>
                  <a:endCxn id="41" idx="2"/>
                </p:cNvCxnSpPr>
                <p:nvPr/>
              </p:nvCxnSpPr>
              <p:spPr>
                <a:xfrm>
                  <a:off x="6200492" y="4494176"/>
                  <a:ext cx="2195883" cy="509144"/>
                </a:xfrm>
                <a:prstGeom prst="line">
                  <a:avLst/>
                </a:prstGeom>
              </p:spPr>
              <p:style>
                <a:lnRef idx="3">
                  <a:schemeClr val="dk1"/>
                </a:lnRef>
                <a:fillRef idx="0">
                  <a:schemeClr val="dk1"/>
                </a:fillRef>
                <a:effectRef idx="2">
                  <a:schemeClr val="dk1"/>
                </a:effectRef>
                <a:fontRef idx="minor">
                  <a:schemeClr val="tx1"/>
                </a:fontRef>
              </p:style>
            </p:cxnSp>
            <p:cxnSp>
              <p:nvCxnSpPr>
                <p:cNvPr id="61" name="Straight Connector 60"/>
                <p:cNvCxnSpPr>
                  <a:stCxn id="37" idx="6"/>
                  <a:endCxn id="41" idx="2"/>
                </p:cNvCxnSpPr>
                <p:nvPr/>
              </p:nvCxnSpPr>
              <p:spPr>
                <a:xfrm flipV="1">
                  <a:off x="6200493" y="5003320"/>
                  <a:ext cx="2195882" cy="381000"/>
                </a:xfrm>
                <a:prstGeom prst="line">
                  <a:avLst/>
                </a:prstGeom>
              </p:spPr>
              <p:style>
                <a:lnRef idx="3">
                  <a:schemeClr val="dk1"/>
                </a:lnRef>
                <a:fillRef idx="0">
                  <a:schemeClr val="dk1"/>
                </a:fillRef>
                <a:effectRef idx="2">
                  <a:schemeClr val="dk1"/>
                </a:effectRef>
                <a:fontRef idx="minor">
                  <a:schemeClr val="tx1"/>
                </a:fontRef>
              </p:style>
            </p:cxnSp>
            <p:cxnSp>
              <p:nvCxnSpPr>
                <p:cNvPr id="64" name="Straight Connector 63"/>
                <p:cNvCxnSpPr>
                  <a:stCxn id="39" idx="6"/>
                  <a:endCxn id="41" idx="2"/>
                </p:cNvCxnSpPr>
                <p:nvPr/>
              </p:nvCxnSpPr>
              <p:spPr>
                <a:xfrm flipV="1">
                  <a:off x="6200494" y="5003320"/>
                  <a:ext cx="2195881" cy="1271144"/>
                </a:xfrm>
                <a:prstGeom prst="line">
                  <a:avLst/>
                </a:prstGeom>
              </p:spPr>
              <p:style>
                <a:lnRef idx="3">
                  <a:schemeClr val="dk1"/>
                </a:lnRef>
                <a:fillRef idx="0">
                  <a:schemeClr val="dk1"/>
                </a:fillRef>
                <a:effectRef idx="2">
                  <a:schemeClr val="dk1"/>
                </a:effectRef>
                <a:fontRef idx="minor">
                  <a:schemeClr val="tx1"/>
                </a:fontRef>
              </p:style>
            </p:cxnSp>
            <p:cxnSp>
              <p:nvCxnSpPr>
                <p:cNvPr id="67" name="Straight Connector 66"/>
                <p:cNvCxnSpPr>
                  <a:stCxn id="38" idx="6"/>
                  <a:endCxn id="40" idx="2"/>
                </p:cNvCxnSpPr>
                <p:nvPr/>
              </p:nvCxnSpPr>
              <p:spPr>
                <a:xfrm>
                  <a:off x="6200492" y="4494176"/>
                  <a:ext cx="2195882" cy="1428232"/>
                </a:xfrm>
                <a:prstGeom prst="line">
                  <a:avLst/>
                </a:prstGeom>
              </p:spPr>
              <p:style>
                <a:lnRef idx="3">
                  <a:schemeClr val="dk1"/>
                </a:lnRef>
                <a:fillRef idx="0">
                  <a:schemeClr val="dk1"/>
                </a:fillRef>
                <a:effectRef idx="2">
                  <a:schemeClr val="dk1"/>
                </a:effectRef>
                <a:fontRef idx="minor">
                  <a:schemeClr val="tx1"/>
                </a:fontRef>
              </p:style>
            </p:cxnSp>
            <p:cxnSp>
              <p:nvCxnSpPr>
                <p:cNvPr id="70" name="Straight Connector 69"/>
                <p:cNvCxnSpPr>
                  <a:stCxn id="37" idx="6"/>
                  <a:endCxn id="40" idx="2"/>
                </p:cNvCxnSpPr>
                <p:nvPr/>
              </p:nvCxnSpPr>
              <p:spPr>
                <a:xfrm>
                  <a:off x="6200493" y="5384320"/>
                  <a:ext cx="2195881" cy="538088"/>
                </a:xfrm>
                <a:prstGeom prst="line">
                  <a:avLst/>
                </a:prstGeom>
              </p:spPr>
              <p:style>
                <a:lnRef idx="3">
                  <a:schemeClr val="dk1"/>
                </a:lnRef>
                <a:fillRef idx="0">
                  <a:schemeClr val="dk1"/>
                </a:fillRef>
                <a:effectRef idx="2">
                  <a:schemeClr val="dk1"/>
                </a:effectRef>
                <a:fontRef idx="minor">
                  <a:schemeClr val="tx1"/>
                </a:fontRef>
              </p:style>
            </p:cxnSp>
          </p:grpSp>
          <p:cxnSp>
            <p:nvCxnSpPr>
              <p:cNvPr id="73" name="Straight Connector 72"/>
              <p:cNvCxnSpPr>
                <a:endCxn id="40" idx="2"/>
              </p:cNvCxnSpPr>
              <p:nvPr/>
            </p:nvCxnSpPr>
            <p:spPr>
              <a:xfrm flipV="1">
                <a:off x="6200494" y="5922408"/>
                <a:ext cx="2195880" cy="352056"/>
              </a:xfrm>
              <a:prstGeom prst="line">
                <a:avLst/>
              </a:prstGeom>
            </p:spPr>
            <p:style>
              <a:lnRef idx="3">
                <a:schemeClr val="dk1"/>
              </a:lnRef>
              <a:fillRef idx="0">
                <a:schemeClr val="dk1"/>
              </a:fillRef>
              <a:effectRef idx="2">
                <a:schemeClr val="dk1"/>
              </a:effectRef>
              <a:fontRef idx="minor">
                <a:schemeClr val="tx1"/>
              </a:fontRef>
            </p:style>
          </p:cxnSp>
        </p:grpSp>
        <p:sp>
          <p:nvSpPr>
            <p:cNvPr id="186" name="Rectangle 185"/>
            <p:cNvSpPr/>
            <p:nvPr/>
          </p:nvSpPr>
          <p:spPr>
            <a:xfrm>
              <a:off x="2853786" y="5761713"/>
              <a:ext cx="1566454" cy="307777"/>
            </a:xfrm>
            <a:prstGeom prst="rect">
              <a:avLst/>
            </a:prstGeom>
          </p:spPr>
          <p:txBody>
            <a:bodyPr wrap="none">
              <a:spAutoFit/>
            </a:bodyPr>
            <a:lstStyle/>
            <a:p>
              <a:r>
                <a:rPr lang="en-US" sz="1400" b="1" spc="300" dirty="0" smtClean="0">
                  <a:latin typeface="Montserrat" pitchFamily="2" charset="77"/>
                </a:rPr>
                <a:t>Input Layer</a:t>
              </a:r>
              <a:endParaRPr lang="en-US" sz="1400" dirty="0"/>
            </a:p>
          </p:txBody>
        </p:sp>
        <p:sp>
          <p:nvSpPr>
            <p:cNvPr id="187" name="Rectangle 186"/>
            <p:cNvSpPr/>
            <p:nvPr/>
          </p:nvSpPr>
          <p:spPr>
            <a:xfrm>
              <a:off x="7644632" y="5760120"/>
              <a:ext cx="1755609" cy="307777"/>
            </a:xfrm>
            <a:prstGeom prst="rect">
              <a:avLst/>
            </a:prstGeom>
          </p:spPr>
          <p:txBody>
            <a:bodyPr wrap="none">
              <a:spAutoFit/>
            </a:bodyPr>
            <a:lstStyle/>
            <a:p>
              <a:r>
                <a:rPr lang="en-US" sz="1400" b="1" spc="300" dirty="0" smtClean="0">
                  <a:latin typeface="Montserrat" pitchFamily="2" charset="77"/>
                </a:rPr>
                <a:t>Output Layer</a:t>
              </a:r>
              <a:endParaRPr lang="en-US" sz="1400" dirty="0"/>
            </a:p>
          </p:txBody>
        </p:sp>
        <p:sp>
          <p:nvSpPr>
            <p:cNvPr id="188" name="Rectangle 187"/>
            <p:cNvSpPr/>
            <p:nvPr/>
          </p:nvSpPr>
          <p:spPr>
            <a:xfrm>
              <a:off x="5196310" y="6068001"/>
              <a:ext cx="1766830" cy="307777"/>
            </a:xfrm>
            <a:prstGeom prst="rect">
              <a:avLst/>
            </a:prstGeom>
          </p:spPr>
          <p:txBody>
            <a:bodyPr wrap="none">
              <a:spAutoFit/>
            </a:bodyPr>
            <a:lstStyle/>
            <a:p>
              <a:r>
                <a:rPr lang="en-US" sz="1400" b="1" spc="300" dirty="0" smtClean="0">
                  <a:latin typeface="Montserrat" pitchFamily="2" charset="77"/>
                </a:rPr>
                <a:t>Hidden Layer</a:t>
              </a:r>
              <a:endParaRPr lang="en-US" sz="1400" dirty="0"/>
            </a:p>
          </p:txBody>
        </p:sp>
      </p:grpSp>
    </p:spTree>
    <p:extLst>
      <p:ext uri="{BB962C8B-B14F-4D97-AF65-F5344CB8AC3E}">
        <p14:creationId xmlns:p14="http://schemas.microsoft.com/office/powerpoint/2010/main" val="307812602"/>
      </p:ext>
    </p:extLst>
  </p:cSld>
  <p:clrMapOvr>
    <a:masterClrMapping/>
  </p:clrMapOvr>
  <p:transition advClick="0">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1BB1427-1DC5-4F66-A0E0-39F3F8C03228}"/>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56798" t="10000" r="36687" b="10000"/>
          <a:stretch/>
        </p:blipFill>
        <p:spPr>
          <a:xfrm>
            <a:off x="527484" y="685800"/>
            <a:ext cx="794327" cy="5486400"/>
          </a:xfrm>
          <a:prstGeom prst="roundRect">
            <a:avLst>
              <a:gd name="adj" fmla="val 50000"/>
            </a:avLst>
          </a:prstGeom>
        </p:spPr>
      </p:pic>
      <p:sp>
        <p:nvSpPr>
          <p:cNvPr id="9" name="Rectangle 8"/>
          <p:cNvSpPr/>
          <p:nvPr/>
        </p:nvSpPr>
        <p:spPr>
          <a:xfrm rot="16200000">
            <a:off x="-1219183" y="3068958"/>
            <a:ext cx="4296369"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Model Prototype</a:t>
            </a:r>
            <a:endParaRPr lang="en-US" sz="4000" dirty="0">
              <a:solidFill>
                <a:schemeClr val="bg1"/>
              </a:solidFill>
              <a:latin typeface="MV Boli" panose="02000500030200090000" pitchFamily="2" charset="0"/>
              <a:cs typeface="MV Boli" panose="02000500030200090000" pitchFamily="2" charset="0"/>
            </a:endParaRPr>
          </a:p>
        </p:txBody>
      </p:sp>
      <p:sp>
        <p:nvSpPr>
          <p:cNvPr id="8" name="Rectangle 7"/>
          <p:cNvSpPr/>
          <p:nvPr/>
        </p:nvSpPr>
        <p:spPr>
          <a:xfrm>
            <a:off x="1764302" y="685800"/>
            <a:ext cx="3663182" cy="553998"/>
          </a:xfrm>
          <a:prstGeom prst="rect">
            <a:avLst/>
          </a:prstGeom>
        </p:spPr>
        <p:txBody>
          <a:bodyPr wrap="none">
            <a:spAutoFit/>
          </a:bodyPr>
          <a:lstStyle/>
          <a:p>
            <a:r>
              <a:rPr lang="en-US" sz="3000" b="1" dirty="0" smtClean="0">
                <a:latin typeface="Papyrus" panose="03070502060502030205" pitchFamily="66" charset="0"/>
              </a:rPr>
              <a:t>Model Experiments :</a:t>
            </a:r>
            <a:endParaRPr lang="en-US" sz="3000" b="1" dirty="0">
              <a:latin typeface="Papyrus" panose="03070502060502030205" pitchFamily="66" charset="0"/>
            </a:endParaRPr>
          </a:p>
        </p:txBody>
      </p:sp>
      <p:sp>
        <p:nvSpPr>
          <p:cNvPr id="2" name="Rectangle 1"/>
          <p:cNvSpPr/>
          <p:nvPr/>
        </p:nvSpPr>
        <p:spPr>
          <a:xfrm>
            <a:off x="1764302" y="1439125"/>
            <a:ext cx="1257075" cy="369332"/>
          </a:xfrm>
          <a:prstGeom prst="rect">
            <a:avLst/>
          </a:prstGeom>
        </p:spPr>
        <p:txBody>
          <a:bodyPr wrap="none">
            <a:spAutoFit/>
          </a:bodyPr>
          <a:lstStyle/>
          <a:p>
            <a:pPr marL="285750" indent="-285750">
              <a:buFont typeface="Arial" panose="020B0604020202020204" pitchFamily="34" charset="0"/>
              <a:buChar char="•"/>
            </a:pPr>
            <a:r>
              <a:rPr lang="en-US" b="1" dirty="0" smtClean="0">
                <a:solidFill>
                  <a:srgbClr val="002060"/>
                </a:solidFill>
                <a:latin typeface="MV Boli" panose="02000500030200090000" pitchFamily="2" charset="0"/>
                <a:cs typeface="MV Boli" panose="02000500030200090000" pitchFamily="2" charset="0"/>
              </a:rPr>
              <a:t>Doodles</a:t>
            </a:r>
          </a:p>
        </p:txBody>
      </p:sp>
      <p:sp>
        <p:nvSpPr>
          <p:cNvPr id="3" name="Rectangle 2"/>
          <p:cNvSpPr/>
          <p:nvPr/>
        </p:nvSpPr>
        <p:spPr>
          <a:xfrm>
            <a:off x="1764302" y="2005112"/>
            <a:ext cx="9173992" cy="1200329"/>
          </a:xfrm>
          <a:prstGeom prst="rect">
            <a:avLst/>
          </a:prstGeom>
        </p:spPr>
        <p:txBody>
          <a:bodyPr wrap="square">
            <a:spAutoFit/>
          </a:bodyPr>
          <a:lstStyle/>
          <a:p>
            <a:pPr algn="just"/>
            <a:r>
              <a:rPr lang="en-US" dirty="0">
                <a:solidFill>
                  <a:srgbClr val="002060"/>
                </a:solidFill>
                <a:latin typeface="MV Boli" panose="02000500030200090000" pitchFamily="2" charset="0"/>
                <a:cs typeface="MV Boli" panose="02000500030200090000" pitchFamily="2" charset="0"/>
              </a:rPr>
              <a:t>Doodles are simple drawings that can have concrete representational meaning or may just be composed of random and </a:t>
            </a:r>
            <a:r>
              <a:rPr lang="en-US" dirty="0">
                <a:solidFill>
                  <a:srgbClr val="002060"/>
                </a:solidFill>
                <a:latin typeface="MV Boli" panose="02000500030200090000" pitchFamily="2" charset="0"/>
                <a:cs typeface="MV Boli" panose="02000500030200090000" pitchFamily="2" charset="0"/>
                <a:hlinkClick r:id="rId4" tooltip="Abstract art"/>
              </a:rPr>
              <a:t>abstract</a:t>
            </a:r>
            <a:r>
              <a:rPr lang="en-US" dirty="0">
                <a:solidFill>
                  <a:srgbClr val="002060"/>
                </a:solidFill>
                <a:latin typeface="MV Boli" panose="02000500030200090000" pitchFamily="2" charset="0"/>
                <a:cs typeface="MV Boli" panose="02000500030200090000" pitchFamily="2" charset="0"/>
              </a:rPr>
              <a:t> lines or shapes, generally without ever lifting the drawing device from the paper, in which case it is usually called a </a:t>
            </a:r>
            <a:r>
              <a:rPr lang="en-US" b="1" dirty="0">
                <a:solidFill>
                  <a:srgbClr val="002060"/>
                </a:solidFill>
                <a:latin typeface="MV Boli" panose="02000500030200090000" pitchFamily="2" charset="0"/>
                <a:cs typeface="MV Boli" panose="02000500030200090000" pitchFamily="2" charset="0"/>
              </a:rPr>
              <a:t>scribble</a:t>
            </a:r>
            <a:r>
              <a:rPr lang="en-US" dirty="0">
                <a:solidFill>
                  <a:srgbClr val="002060"/>
                </a:solidFill>
                <a:latin typeface="MV Boli" panose="02000500030200090000" pitchFamily="2" charset="0"/>
                <a:cs typeface="MV Boli" panose="02000500030200090000" pitchFamily="2" charset="0"/>
              </a:rPr>
              <a:t>.</a:t>
            </a:r>
          </a:p>
        </p:txBody>
      </p:sp>
      <p:pic>
        <p:nvPicPr>
          <p:cNvPr id="15" name="Picture 14"/>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764301" y="3318903"/>
            <a:ext cx="4626559" cy="2853297"/>
          </a:xfrm>
          <a:prstGeom prst="rect">
            <a:avLst/>
          </a:prstGeom>
        </p:spPr>
      </p:pic>
      <p:pic>
        <p:nvPicPr>
          <p:cNvPr id="16" name="Picture 15"/>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738730" y="3205441"/>
            <a:ext cx="2832653" cy="2832653"/>
          </a:xfrm>
          <a:prstGeom prst="rect">
            <a:avLst/>
          </a:prstGeom>
          <a:noFill/>
          <a:ln>
            <a:noFill/>
          </a:ln>
        </p:spPr>
      </p:pic>
    </p:spTree>
    <p:extLst>
      <p:ext uri="{BB962C8B-B14F-4D97-AF65-F5344CB8AC3E}">
        <p14:creationId xmlns:p14="http://schemas.microsoft.com/office/powerpoint/2010/main" val="4068871826"/>
      </p:ext>
    </p:extLst>
  </p:cSld>
  <p:clrMapOvr>
    <a:masterClrMapping/>
  </p:clrMapOvr>
  <p:transition advClick="0">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1BB1427-1DC5-4F66-A0E0-39F3F8C03228}"/>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56798" t="10000" r="36687" b="10000"/>
          <a:stretch/>
        </p:blipFill>
        <p:spPr>
          <a:xfrm>
            <a:off x="527484" y="685800"/>
            <a:ext cx="794327" cy="5486400"/>
          </a:xfrm>
          <a:prstGeom prst="roundRect">
            <a:avLst>
              <a:gd name="adj" fmla="val 50000"/>
            </a:avLst>
          </a:prstGeom>
        </p:spPr>
      </p:pic>
      <p:sp>
        <p:nvSpPr>
          <p:cNvPr id="9" name="Rectangle 8"/>
          <p:cNvSpPr/>
          <p:nvPr/>
        </p:nvSpPr>
        <p:spPr>
          <a:xfrm rot="16200000">
            <a:off x="-1219183" y="3068958"/>
            <a:ext cx="4296369"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Model Prototype</a:t>
            </a:r>
            <a:endParaRPr lang="en-US" sz="4000" dirty="0">
              <a:solidFill>
                <a:schemeClr val="bg1"/>
              </a:solidFill>
              <a:latin typeface="MV Boli" panose="02000500030200090000" pitchFamily="2" charset="0"/>
              <a:cs typeface="MV Boli" panose="02000500030200090000" pitchFamily="2" charset="0"/>
            </a:endParaRPr>
          </a:p>
        </p:txBody>
      </p:sp>
      <p:sp>
        <p:nvSpPr>
          <p:cNvPr id="8" name="Rectangle 7"/>
          <p:cNvSpPr/>
          <p:nvPr/>
        </p:nvSpPr>
        <p:spPr>
          <a:xfrm>
            <a:off x="1764302" y="685800"/>
            <a:ext cx="3663182" cy="553998"/>
          </a:xfrm>
          <a:prstGeom prst="rect">
            <a:avLst/>
          </a:prstGeom>
        </p:spPr>
        <p:txBody>
          <a:bodyPr wrap="none">
            <a:spAutoFit/>
          </a:bodyPr>
          <a:lstStyle/>
          <a:p>
            <a:r>
              <a:rPr lang="en-US" sz="3000" b="1" dirty="0" smtClean="0">
                <a:latin typeface="Papyrus" panose="03070502060502030205" pitchFamily="66" charset="0"/>
              </a:rPr>
              <a:t>Model Experiments :</a:t>
            </a:r>
            <a:endParaRPr lang="en-US" sz="3000" b="1" dirty="0">
              <a:latin typeface="Papyrus" panose="03070502060502030205" pitchFamily="66" charset="0"/>
            </a:endParaRPr>
          </a:p>
        </p:txBody>
      </p:sp>
      <p:sp>
        <p:nvSpPr>
          <p:cNvPr id="2" name="Rectangle 1"/>
          <p:cNvSpPr/>
          <p:nvPr/>
        </p:nvSpPr>
        <p:spPr>
          <a:xfrm>
            <a:off x="1764302" y="1439125"/>
            <a:ext cx="2250937" cy="369332"/>
          </a:xfrm>
          <a:prstGeom prst="rect">
            <a:avLst/>
          </a:prstGeom>
        </p:spPr>
        <p:txBody>
          <a:bodyPr wrap="none">
            <a:spAutoFit/>
          </a:bodyPr>
          <a:lstStyle/>
          <a:p>
            <a:pPr marL="285750" indent="-285750">
              <a:buFont typeface="Arial" panose="020B0604020202020204" pitchFamily="34" charset="0"/>
              <a:buChar char="•"/>
            </a:pPr>
            <a:r>
              <a:rPr lang="en-US" b="1" dirty="0" smtClean="0">
                <a:solidFill>
                  <a:srgbClr val="002060"/>
                </a:solidFill>
                <a:latin typeface="MV Boli" panose="02000500030200090000" pitchFamily="2" charset="0"/>
                <a:cs typeface="MV Boli" panose="02000500030200090000" pitchFamily="2" charset="0"/>
              </a:rPr>
              <a:t>Cifar-10 Dataset</a:t>
            </a:r>
          </a:p>
        </p:txBody>
      </p:sp>
      <p:sp>
        <p:nvSpPr>
          <p:cNvPr id="3" name="Rectangle 2"/>
          <p:cNvSpPr/>
          <p:nvPr/>
        </p:nvSpPr>
        <p:spPr>
          <a:xfrm>
            <a:off x="1764302" y="2005112"/>
            <a:ext cx="9173992" cy="923330"/>
          </a:xfrm>
          <a:prstGeom prst="rect">
            <a:avLst/>
          </a:prstGeom>
        </p:spPr>
        <p:txBody>
          <a:bodyPr wrap="square">
            <a:spAutoFit/>
          </a:bodyPr>
          <a:lstStyle/>
          <a:p>
            <a:pPr algn="just"/>
            <a:r>
              <a:rPr lang="en-US" dirty="0">
                <a:solidFill>
                  <a:srgbClr val="002060"/>
                </a:solidFill>
                <a:latin typeface="MV Boli" panose="02000500030200090000" pitchFamily="2" charset="0"/>
                <a:cs typeface="MV Boli" panose="02000500030200090000" pitchFamily="2" charset="0"/>
              </a:rPr>
              <a:t>The CIFAR-10 dataset consists of 60000 32x32 </a:t>
            </a:r>
            <a:r>
              <a:rPr lang="en-US" dirty="0" smtClean="0">
                <a:solidFill>
                  <a:srgbClr val="002060"/>
                </a:solidFill>
                <a:latin typeface="MV Boli" panose="02000500030200090000" pitchFamily="2" charset="0"/>
                <a:cs typeface="MV Boli" panose="02000500030200090000" pitchFamily="2" charset="0"/>
              </a:rPr>
              <a:t>color </a:t>
            </a:r>
            <a:r>
              <a:rPr lang="en-US" dirty="0">
                <a:solidFill>
                  <a:srgbClr val="002060"/>
                </a:solidFill>
                <a:latin typeface="MV Boli" panose="02000500030200090000" pitchFamily="2" charset="0"/>
                <a:cs typeface="MV Boli" panose="02000500030200090000" pitchFamily="2" charset="0"/>
              </a:rPr>
              <a:t>images in 10 classes, with 6000 images per class. There are 50000 training images and 10000 test images.</a:t>
            </a:r>
          </a:p>
        </p:txBody>
      </p:sp>
      <p:sp>
        <p:nvSpPr>
          <p:cNvPr id="10" name="Rectangle 9"/>
          <p:cNvSpPr/>
          <p:nvPr/>
        </p:nvSpPr>
        <p:spPr>
          <a:xfrm>
            <a:off x="1764302" y="2928442"/>
            <a:ext cx="9173992" cy="2031325"/>
          </a:xfrm>
          <a:prstGeom prst="rect">
            <a:avLst/>
          </a:prstGeom>
        </p:spPr>
        <p:txBody>
          <a:bodyPr wrap="square">
            <a:spAutoFit/>
          </a:bodyPr>
          <a:lstStyle/>
          <a:p>
            <a:pPr algn="just"/>
            <a:endParaRPr lang="en-US" dirty="0" smtClean="0">
              <a:solidFill>
                <a:srgbClr val="002060"/>
              </a:solidFill>
              <a:latin typeface="MV Boli" panose="02000500030200090000" pitchFamily="2" charset="0"/>
              <a:cs typeface="MV Boli" panose="02000500030200090000" pitchFamily="2" charset="0"/>
            </a:endParaRPr>
          </a:p>
          <a:p>
            <a:pPr algn="just"/>
            <a:r>
              <a:rPr lang="en-US" dirty="0">
                <a:solidFill>
                  <a:srgbClr val="002060"/>
                </a:solidFill>
                <a:latin typeface="MV Boli" panose="02000500030200090000" pitchFamily="2" charset="0"/>
                <a:cs typeface="MV Boli" panose="02000500030200090000" pitchFamily="2" charset="0"/>
              </a:rPr>
              <a:t>The dataset is divided into five training batches and one test batch, each with 10000 images. The test batch contains exactly 1000 randomly-selected images from each class. The training batches contain the remaining images in random order, but some training batches may contain more images from one class than another. Between them, the training batches contain exactly 5000 images from each class.</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4302" y="4959767"/>
            <a:ext cx="9173992" cy="1395892"/>
          </a:xfrm>
          <a:prstGeom prst="rect">
            <a:avLst/>
          </a:prstGeom>
        </p:spPr>
      </p:pic>
    </p:spTree>
    <p:extLst>
      <p:ext uri="{BB962C8B-B14F-4D97-AF65-F5344CB8AC3E}">
        <p14:creationId xmlns:p14="http://schemas.microsoft.com/office/powerpoint/2010/main" val="3174262853"/>
      </p:ext>
    </p:extLst>
  </p:cSld>
  <p:clrMapOvr>
    <a:masterClrMapping/>
  </p:clrMapOvr>
  <p:transition advClick="0">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1BB1427-1DC5-4F66-A0E0-39F3F8C03228}"/>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56798" t="10000" r="36687" b="10000"/>
          <a:stretch/>
        </p:blipFill>
        <p:spPr>
          <a:xfrm>
            <a:off x="527484" y="685800"/>
            <a:ext cx="794327" cy="5486400"/>
          </a:xfrm>
          <a:prstGeom prst="roundRect">
            <a:avLst>
              <a:gd name="adj" fmla="val 50000"/>
            </a:avLst>
          </a:prstGeom>
        </p:spPr>
      </p:pic>
      <p:sp>
        <p:nvSpPr>
          <p:cNvPr id="9" name="Rectangle 8"/>
          <p:cNvSpPr/>
          <p:nvPr/>
        </p:nvSpPr>
        <p:spPr>
          <a:xfrm rot="16200000">
            <a:off x="-1219183" y="3068958"/>
            <a:ext cx="4296369"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Model Prototype</a:t>
            </a:r>
            <a:endParaRPr lang="en-US" sz="4000" dirty="0">
              <a:solidFill>
                <a:schemeClr val="bg1"/>
              </a:solidFill>
              <a:latin typeface="MV Boli" panose="02000500030200090000" pitchFamily="2" charset="0"/>
              <a:cs typeface="MV Boli" panose="02000500030200090000" pitchFamily="2" charset="0"/>
            </a:endParaRPr>
          </a:p>
        </p:txBody>
      </p:sp>
      <p:sp>
        <p:nvSpPr>
          <p:cNvPr id="8" name="Rectangle 7"/>
          <p:cNvSpPr/>
          <p:nvPr/>
        </p:nvSpPr>
        <p:spPr>
          <a:xfrm>
            <a:off x="1764302" y="685800"/>
            <a:ext cx="2561920" cy="553998"/>
          </a:xfrm>
          <a:prstGeom prst="rect">
            <a:avLst/>
          </a:prstGeom>
        </p:spPr>
        <p:txBody>
          <a:bodyPr wrap="none">
            <a:spAutoFit/>
          </a:bodyPr>
          <a:lstStyle/>
          <a:p>
            <a:r>
              <a:rPr lang="en-US" sz="3000" b="1" dirty="0" smtClean="0">
                <a:latin typeface="Papyrus" panose="03070502060502030205" pitchFamily="66" charset="0"/>
              </a:rPr>
              <a:t>Test Results :</a:t>
            </a:r>
            <a:endParaRPr lang="en-US" sz="3000" b="1" dirty="0">
              <a:latin typeface="Papyrus" panose="03070502060502030205" pitchFamily="66" charset="0"/>
            </a:endParaRPr>
          </a:p>
        </p:txBody>
      </p:sp>
      <p:graphicFrame>
        <p:nvGraphicFramePr>
          <p:cNvPr id="2" name="Diagram 1"/>
          <p:cNvGraphicFramePr/>
          <p:nvPr>
            <p:extLst>
              <p:ext uri="{D42A27DB-BD31-4B8C-83A1-F6EECF244321}">
                <p14:modId xmlns:p14="http://schemas.microsoft.com/office/powerpoint/2010/main" val="2011511582"/>
              </p:ext>
            </p:extLst>
          </p:nvPr>
        </p:nvGraphicFramePr>
        <p:xfrm>
          <a:off x="1902604" y="1347817"/>
          <a:ext cx="8940800" cy="48243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9342148"/>
      </p:ext>
    </p:extLst>
  </p:cSld>
  <p:clrMapOvr>
    <a:masterClrMapping/>
  </p:clrMapOvr>
  <p:transition advClick="0">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65EEE37-4820-4906-822D-33FCAB309B9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66018" t="10000" r="27466" b="10000"/>
          <a:stretch/>
        </p:blipFill>
        <p:spPr>
          <a:xfrm>
            <a:off x="527485" y="685801"/>
            <a:ext cx="794327" cy="5486400"/>
          </a:xfrm>
          <a:prstGeom prst="roundRect">
            <a:avLst>
              <a:gd name="adj" fmla="val 50000"/>
            </a:avLst>
          </a:prstGeom>
        </p:spPr>
      </p:pic>
      <p:sp>
        <p:nvSpPr>
          <p:cNvPr id="6" name="Rectangle 5"/>
          <p:cNvSpPr/>
          <p:nvPr/>
        </p:nvSpPr>
        <p:spPr>
          <a:xfrm rot="16200000">
            <a:off x="-202689" y="3083071"/>
            <a:ext cx="2263761"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Chapters</a:t>
            </a:r>
            <a:endParaRPr lang="en-US" sz="4000" dirty="0">
              <a:solidFill>
                <a:schemeClr val="bg1"/>
              </a:solidFill>
              <a:latin typeface="MV Boli" panose="02000500030200090000" pitchFamily="2" charset="0"/>
              <a:cs typeface="MV Boli" panose="02000500030200090000" pitchFamily="2" charset="0"/>
            </a:endParaRPr>
          </a:p>
        </p:txBody>
      </p:sp>
      <p:sp>
        <p:nvSpPr>
          <p:cNvPr id="2" name="Rectangle 1"/>
          <p:cNvSpPr/>
          <p:nvPr/>
        </p:nvSpPr>
        <p:spPr>
          <a:xfrm>
            <a:off x="2684786" y="4221844"/>
            <a:ext cx="2895344" cy="1200329"/>
          </a:xfrm>
          <a:prstGeom prst="rect">
            <a:avLst/>
          </a:prstGeom>
        </p:spPr>
        <p:txBody>
          <a:bodyPr wrap="none">
            <a:spAutoFit/>
          </a:bodyPr>
          <a:lstStyle/>
          <a:p>
            <a:pPr marL="285750" indent="-285750">
              <a:buFont typeface="Arial" panose="020B0604020202020204" pitchFamily="34" charset="0"/>
              <a:buChar char="•"/>
            </a:pPr>
            <a:r>
              <a:rPr lang="en-US" dirty="0" smtClean="0">
                <a:solidFill>
                  <a:srgbClr val="002060"/>
                </a:solidFill>
                <a:latin typeface="MV Boli" panose="02000500030200090000" pitchFamily="2" charset="0"/>
                <a:cs typeface="MV Boli" panose="02000500030200090000" pitchFamily="2" charset="0"/>
              </a:rPr>
              <a:t>Concept</a:t>
            </a:r>
          </a:p>
          <a:p>
            <a:pPr marL="285750" indent="-285750">
              <a:buFont typeface="Arial" panose="020B0604020202020204" pitchFamily="34" charset="0"/>
              <a:buChar char="•"/>
            </a:pPr>
            <a:r>
              <a:rPr lang="en-US" dirty="0" smtClean="0">
                <a:solidFill>
                  <a:srgbClr val="002060"/>
                </a:solidFill>
                <a:latin typeface="MV Boli" panose="02000500030200090000" pitchFamily="2" charset="0"/>
                <a:cs typeface="MV Boli" panose="02000500030200090000" pitchFamily="2" charset="0"/>
              </a:rPr>
              <a:t>The Decision Boundary</a:t>
            </a:r>
          </a:p>
          <a:p>
            <a:pPr marL="285750" indent="-285750">
              <a:buFont typeface="Arial" panose="020B0604020202020204" pitchFamily="34" charset="0"/>
              <a:buChar char="•"/>
            </a:pPr>
            <a:r>
              <a:rPr lang="en-US" dirty="0" smtClean="0">
                <a:solidFill>
                  <a:srgbClr val="002060"/>
                </a:solidFill>
                <a:latin typeface="MV Boli" panose="02000500030200090000" pitchFamily="2" charset="0"/>
                <a:cs typeface="MV Boli" panose="02000500030200090000" pitchFamily="2" charset="0"/>
              </a:rPr>
              <a:t>Weight &amp; Biases</a:t>
            </a:r>
          </a:p>
          <a:p>
            <a:pPr marL="285750" indent="-285750">
              <a:buFont typeface="Arial" panose="020B0604020202020204" pitchFamily="34" charset="0"/>
              <a:buChar char="•"/>
            </a:pPr>
            <a:r>
              <a:rPr lang="en-US" dirty="0" smtClean="0">
                <a:solidFill>
                  <a:srgbClr val="002060"/>
                </a:solidFill>
                <a:latin typeface="MV Boli" panose="02000500030200090000" pitchFamily="2" charset="0"/>
                <a:cs typeface="MV Boli" panose="02000500030200090000" pitchFamily="2" charset="0"/>
              </a:rPr>
              <a:t>Hidden Layers</a:t>
            </a:r>
            <a:endParaRPr lang="en-US" dirty="0">
              <a:solidFill>
                <a:srgbClr val="002060"/>
              </a:solidFill>
              <a:latin typeface="MV Boli" panose="02000500030200090000" pitchFamily="2" charset="0"/>
              <a:cs typeface="MV Boli" panose="02000500030200090000" pitchFamily="2" charset="0"/>
            </a:endParaRPr>
          </a:p>
        </p:txBody>
      </p:sp>
      <p:sp>
        <p:nvSpPr>
          <p:cNvPr id="7" name="Rectangle 6"/>
          <p:cNvSpPr/>
          <p:nvPr/>
        </p:nvSpPr>
        <p:spPr>
          <a:xfrm>
            <a:off x="2589895" y="2652184"/>
            <a:ext cx="7346883" cy="1569660"/>
          </a:xfrm>
          <a:prstGeom prst="rect">
            <a:avLst/>
          </a:prstGeom>
        </p:spPr>
        <p:txBody>
          <a:bodyPr wrap="none">
            <a:spAutoFit/>
          </a:bodyPr>
          <a:lstStyle/>
          <a:p>
            <a:r>
              <a:rPr lang="en-US" sz="4800" b="1" dirty="0" smtClean="0">
                <a:latin typeface="Papyrus" panose="03070502060502030205" pitchFamily="66" charset="0"/>
                <a:cs typeface="MV Boli" panose="02000500030200090000" pitchFamily="2" charset="0"/>
              </a:rPr>
              <a:t>Chapter 1 </a:t>
            </a:r>
          </a:p>
          <a:p>
            <a:r>
              <a:rPr lang="en-US" sz="4800" b="1" dirty="0" smtClean="0">
                <a:latin typeface="Papyrus" panose="03070502060502030205" pitchFamily="66" charset="0"/>
                <a:cs typeface="MV Boli" panose="02000500030200090000" pitchFamily="2" charset="0"/>
              </a:rPr>
              <a:t>[ Understanding Concept]</a:t>
            </a:r>
          </a:p>
        </p:txBody>
      </p:sp>
    </p:spTree>
    <p:extLst>
      <p:ext uri="{BB962C8B-B14F-4D97-AF65-F5344CB8AC3E}">
        <p14:creationId xmlns:p14="http://schemas.microsoft.com/office/powerpoint/2010/main" val="1519438013"/>
      </p:ext>
    </p:extLst>
  </p:cSld>
  <p:clrMapOvr>
    <a:masterClrMapping/>
  </p:clrMapOvr>
  <p:transition advClick="0">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65EEE37-4820-4906-822D-33FCAB309B9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66018" t="10000" r="27466" b="10000"/>
          <a:stretch/>
        </p:blipFill>
        <p:spPr>
          <a:xfrm>
            <a:off x="527485" y="685801"/>
            <a:ext cx="794327" cy="5486400"/>
          </a:xfrm>
          <a:prstGeom prst="roundRect">
            <a:avLst>
              <a:gd name="adj" fmla="val 50000"/>
            </a:avLst>
          </a:prstGeom>
        </p:spPr>
      </p:pic>
      <p:sp>
        <p:nvSpPr>
          <p:cNvPr id="6" name="Rectangle 5"/>
          <p:cNvSpPr/>
          <p:nvPr/>
        </p:nvSpPr>
        <p:spPr>
          <a:xfrm rot="16200000">
            <a:off x="-202689" y="3083071"/>
            <a:ext cx="2263761"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Chapters</a:t>
            </a:r>
            <a:endParaRPr lang="en-US" sz="4000" dirty="0">
              <a:solidFill>
                <a:schemeClr val="bg1"/>
              </a:solidFill>
              <a:latin typeface="MV Boli" panose="02000500030200090000" pitchFamily="2" charset="0"/>
              <a:cs typeface="MV Boli" panose="02000500030200090000" pitchFamily="2" charset="0"/>
            </a:endParaRPr>
          </a:p>
        </p:txBody>
      </p:sp>
      <p:sp>
        <p:nvSpPr>
          <p:cNvPr id="8" name="Rectangle 7"/>
          <p:cNvSpPr/>
          <p:nvPr/>
        </p:nvSpPr>
        <p:spPr>
          <a:xfrm>
            <a:off x="2745171" y="101026"/>
            <a:ext cx="7023076" cy="584775"/>
          </a:xfrm>
          <a:prstGeom prst="rect">
            <a:avLst/>
          </a:prstGeom>
        </p:spPr>
        <p:txBody>
          <a:bodyPr wrap="none">
            <a:spAutoFit/>
          </a:bodyPr>
          <a:lstStyle/>
          <a:p>
            <a:r>
              <a:rPr lang="en-US" sz="3200" b="1" dirty="0" smtClean="0">
                <a:latin typeface="Papyrus" panose="03070502060502030205" pitchFamily="66" charset="0"/>
                <a:cs typeface="MV Boli" panose="02000500030200090000" pitchFamily="2" charset="0"/>
              </a:rPr>
              <a:t>Chapter 1 [ Understanding Concept ]</a:t>
            </a:r>
          </a:p>
        </p:txBody>
      </p:sp>
      <p:sp>
        <p:nvSpPr>
          <p:cNvPr id="2" name="Rectangle 1"/>
          <p:cNvSpPr/>
          <p:nvPr/>
        </p:nvSpPr>
        <p:spPr>
          <a:xfrm>
            <a:off x="1675496" y="1053046"/>
            <a:ext cx="1976823" cy="523220"/>
          </a:xfrm>
          <a:prstGeom prst="rect">
            <a:avLst/>
          </a:prstGeom>
        </p:spPr>
        <p:txBody>
          <a:bodyPr wrap="none">
            <a:spAutoFit/>
          </a:bodyPr>
          <a:lstStyle/>
          <a:p>
            <a:r>
              <a:rPr lang="en-US" sz="2800" dirty="0" smtClean="0">
                <a:solidFill>
                  <a:srgbClr val="002060"/>
                </a:solidFill>
                <a:latin typeface="MV Boli" panose="02000500030200090000" pitchFamily="2" charset="0"/>
                <a:cs typeface="MV Boli" panose="02000500030200090000" pitchFamily="2" charset="0"/>
              </a:rPr>
              <a:t>Concept :-</a:t>
            </a: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1993" y="3659420"/>
            <a:ext cx="6269432" cy="2046954"/>
          </a:xfrm>
          <a:prstGeom prst="rect">
            <a:avLst/>
          </a:prstGeom>
        </p:spPr>
      </p:pic>
      <p:sp>
        <p:nvSpPr>
          <p:cNvPr id="5" name="Rectangle 4"/>
          <p:cNvSpPr/>
          <p:nvPr/>
        </p:nvSpPr>
        <p:spPr>
          <a:xfrm>
            <a:off x="1675495" y="1546699"/>
            <a:ext cx="9780383" cy="369332"/>
          </a:xfrm>
          <a:prstGeom prst="rect">
            <a:avLst/>
          </a:prstGeom>
        </p:spPr>
        <p:txBody>
          <a:bodyPr wrap="square">
            <a:spAutoFit/>
          </a:bodyPr>
          <a:lstStyle/>
          <a:p>
            <a:pPr algn="just"/>
            <a:r>
              <a:rPr lang="en-US" dirty="0">
                <a:solidFill>
                  <a:srgbClr val="002060"/>
                </a:solidFill>
                <a:latin typeface="MV Boli" panose="02000500030200090000" pitchFamily="2" charset="0"/>
                <a:cs typeface="MV Boli" panose="02000500030200090000" pitchFamily="2" charset="0"/>
              </a:rPr>
              <a:t>A peculiar new fruit which </a:t>
            </a:r>
            <a:r>
              <a:rPr lang="en-US" dirty="0" smtClean="0">
                <a:solidFill>
                  <a:srgbClr val="002060"/>
                </a:solidFill>
                <a:latin typeface="MV Boli" panose="02000500030200090000" pitchFamily="2" charset="0"/>
                <a:cs typeface="MV Boli" panose="02000500030200090000" pitchFamily="2" charset="0"/>
              </a:rPr>
              <a:t>is purple </a:t>
            </a:r>
            <a:r>
              <a:rPr lang="en-US" dirty="0">
                <a:solidFill>
                  <a:srgbClr val="002060"/>
                </a:solidFill>
                <a:latin typeface="MV Boli" panose="02000500030200090000" pitchFamily="2" charset="0"/>
                <a:cs typeface="MV Boli" panose="02000500030200090000" pitchFamily="2" charset="0"/>
              </a:rPr>
              <a:t>and spiky with orange </a:t>
            </a:r>
            <a:r>
              <a:rPr lang="en-US" dirty="0" smtClean="0">
                <a:solidFill>
                  <a:srgbClr val="002060"/>
                </a:solidFill>
                <a:latin typeface="MV Boli" panose="02000500030200090000" pitchFamily="2" charset="0"/>
                <a:cs typeface="MV Boli" panose="02000500030200090000" pitchFamily="2" charset="0"/>
              </a:rPr>
              <a:t>spots. </a:t>
            </a:r>
            <a:endParaRPr lang="en-US" dirty="0">
              <a:solidFill>
                <a:srgbClr val="002060"/>
              </a:solidFill>
              <a:latin typeface="MV Boli" panose="02000500030200090000" pitchFamily="2" charset="0"/>
              <a:cs typeface="MV Boli" panose="02000500030200090000" pitchFamily="2" charset="0"/>
            </a:endParaRPr>
          </a:p>
        </p:txBody>
      </p:sp>
      <p:sp>
        <p:nvSpPr>
          <p:cNvPr id="9" name="Rectangle 8"/>
          <p:cNvSpPr/>
          <p:nvPr/>
        </p:nvSpPr>
        <p:spPr>
          <a:xfrm>
            <a:off x="1675494" y="2069919"/>
            <a:ext cx="9780383" cy="923330"/>
          </a:xfrm>
          <a:prstGeom prst="rect">
            <a:avLst/>
          </a:prstGeom>
        </p:spPr>
        <p:txBody>
          <a:bodyPr wrap="square">
            <a:spAutoFit/>
          </a:bodyPr>
          <a:lstStyle/>
          <a:p>
            <a:pPr algn="just"/>
            <a:r>
              <a:rPr lang="en-US" dirty="0">
                <a:solidFill>
                  <a:srgbClr val="002060"/>
                </a:solidFill>
                <a:latin typeface="MV Boli" panose="02000500030200090000" pitchFamily="2" charset="0"/>
                <a:cs typeface="MV Boli" panose="02000500030200090000" pitchFamily="2" charset="0"/>
              </a:rPr>
              <a:t>Strangely though some of them seem to be poisonous fruits and we can see that their appearance varies in two main ways the size of their spots and the length of their spikes.</a:t>
            </a:r>
          </a:p>
        </p:txBody>
      </p:sp>
    </p:spTree>
    <p:extLst>
      <p:ext uri="{BB962C8B-B14F-4D97-AF65-F5344CB8AC3E}">
        <p14:creationId xmlns:p14="http://schemas.microsoft.com/office/powerpoint/2010/main" val="1443472105"/>
      </p:ext>
    </p:extLst>
  </p:cSld>
  <p:clrMapOvr>
    <a:masterClrMapping/>
  </p:clrMapOvr>
  <p:transition advClick="0">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65EEE37-4820-4906-822D-33FCAB309B9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66018" t="10000" r="27466" b="10000"/>
          <a:stretch/>
        </p:blipFill>
        <p:spPr>
          <a:xfrm>
            <a:off x="527485" y="685801"/>
            <a:ext cx="794327" cy="5486400"/>
          </a:xfrm>
          <a:prstGeom prst="roundRect">
            <a:avLst>
              <a:gd name="adj" fmla="val 50000"/>
            </a:avLst>
          </a:prstGeom>
        </p:spPr>
      </p:pic>
      <p:sp>
        <p:nvSpPr>
          <p:cNvPr id="6" name="Rectangle 5"/>
          <p:cNvSpPr/>
          <p:nvPr/>
        </p:nvSpPr>
        <p:spPr>
          <a:xfrm rot="16200000">
            <a:off x="-202689" y="3083071"/>
            <a:ext cx="2263761"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Chapters</a:t>
            </a:r>
            <a:endParaRPr lang="en-US" sz="4000" dirty="0">
              <a:solidFill>
                <a:schemeClr val="bg1"/>
              </a:solidFill>
              <a:latin typeface="MV Boli" panose="02000500030200090000" pitchFamily="2" charset="0"/>
              <a:cs typeface="MV Boli" panose="02000500030200090000" pitchFamily="2" charset="0"/>
            </a:endParaRPr>
          </a:p>
        </p:txBody>
      </p:sp>
      <p:sp>
        <p:nvSpPr>
          <p:cNvPr id="8" name="Rectangle 7"/>
          <p:cNvSpPr/>
          <p:nvPr/>
        </p:nvSpPr>
        <p:spPr>
          <a:xfrm>
            <a:off x="2745171" y="101026"/>
            <a:ext cx="7023076" cy="584775"/>
          </a:xfrm>
          <a:prstGeom prst="rect">
            <a:avLst/>
          </a:prstGeom>
        </p:spPr>
        <p:txBody>
          <a:bodyPr wrap="none">
            <a:spAutoFit/>
          </a:bodyPr>
          <a:lstStyle/>
          <a:p>
            <a:r>
              <a:rPr lang="en-US" sz="3200" b="1" dirty="0" smtClean="0">
                <a:latin typeface="Papyrus" panose="03070502060502030205" pitchFamily="66" charset="0"/>
                <a:cs typeface="MV Boli" panose="02000500030200090000" pitchFamily="2" charset="0"/>
              </a:rPr>
              <a:t>Chapter 1 [ Understanding Concept ]</a:t>
            </a:r>
          </a:p>
        </p:txBody>
      </p:sp>
      <p:sp>
        <p:nvSpPr>
          <p:cNvPr id="2" name="Rectangle 1"/>
          <p:cNvSpPr/>
          <p:nvPr/>
        </p:nvSpPr>
        <p:spPr>
          <a:xfrm>
            <a:off x="1675496" y="1053046"/>
            <a:ext cx="4426212" cy="523220"/>
          </a:xfrm>
          <a:prstGeom prst="rect">
            <a:avLst/>
          </a:prstGeom>
        </p:spPr>
        <p:txBody>
          <a:bodyPr wrap="none">
            <a:spAutoFit/>
          </a:bodyPr>
          <a:lstStyle/>
          <a:p>
            <a:r>
              <a:rPr lang="en-US" sz="2800" dirty="0" smtClean="0">
                <a:solidFill>
                  <a:srgbClr val="002060"/>
                </a:solidFill>
                <a:latin typeface="MV Boli" panose="02000500030200090000" pitchFamily="2" charset="0"/>
                <a:cs typeface="MV Boli" panose="02000500030200090000" pitchFamily="2" charset="0"/>
              </a:rPr>
              <a:t>The Decision Boundary :-</a:t>
            </a:r>
          </a:p>
        </p:txBody>
      </p:sp>
      <p:sp>
        <p:nvSpPr>
          <p:cNvPr id="5" name="Rectangle 4"/>
          <p:cNvSpPr/>
          <p:nvPr/>
        </p:nvSpPr>
        <p:spPr>
          <a:xfrm>
            <a:off x="1675495" y="1546699"/>
            <a:ext cx="9780383" cy="923330"/>
          </a:xfrm>
          <a:prstGeom prst="rect">
            <a:avLst/>
          </a:prstGeom>
        </p:spPr>
        <p:txBody>
          <a:bodyPr wrap="square">
            <a:spAutoFit/>
          </a:bodyPr>
          <a:lstStyle/>
          <a:p>
            <a:pPr algn="just"/>
            <a:r>
              <a:rPr lang="en-US" dirty="0" smtClean="0">
                <a:solidFill>
                  <a:srgbClr val="002060"/>
                </a:solidFill>
                <a:latin typeface="MV Boli" panose="02000500030200090000" pitchFamily="2" charset="0"/>
                <a:cs typeface="MV Boli" panose="02000500030200090000" pitchFamily="2" charset="0"/>
              </a:rPr>
              <a:t>Drawing </a:t>
            </a:r>
            <a:r>
              <a:rPr lang="en-US" dirty="0">
                <a:solidFill>
                  <a:srgbClr val="002060"/>
                </a:solidFill>
                <a:latin typeface="MV Boli" panose="02000500030200090000" pitchFamily="2" charset="0"/>
                <a:cs typeface="MV Boli" panose="02000500030200090000" pitchFamily="2" charset="0"/>
              </a:rPr>
              <a:t>a graph with </a:t>
            </a:r>
            <a:r>
              <a:rPr lang="en-US" dirty="0" smtClean="0">
                <a:solidFill>
                  <a:srgbClr val="002060"/>
                </a:solidFill>
                <a:latin typeface="MV Boli" panose="02000500030200090000" pitchFamily="2" charset="0"/>
                <a:cs typeface="MV Boli" panose="02000500030200090000" pitchFamily="2" charset="0"/>
              </a:rPr>
              <a:t>the size </a:t>
            </a:r>
            <a:r>
              <a:rPr lang="en-US" dirty="0">
                <a:solidFill>
                  <a:srgbClr val="002060"/>
                </a:solidFill>
                <a:latin typeface="MV Boli" panose="02000500030200090000" pitchFamily="2" charset="0"/>
                <a:cs typeface="MV Boli" panose="02000500030200090000" pitchFamily="2" charset="0"/>
              </a:rPr>
              <a:t>of the spots on one axis and </a:t>
            </a:r>
            <a:r>
              <a:rPr lang="en-US" dirty="0" smtClean="0">
                <a:solidFill>
                  <a:srgbClr val="002060"/>
                </a:solidFill>
                <a:latin typeface="MV Boli" panose="02000500030200090000" pitchFamily="2" charset="0"/>
                <a:cs typeface="MV Boli" panose="02000500030200090000" pitchFamily="2" charset="0"/>
              </a:rPr>
              <a:t>the length </a:t>
            </a:r>
            <a:r>
              <a:rPr lang="en-US" dirty="0">
                <a:solidFill>
                  <a:srgbClr val="002060"/>
                </a:solidFill>
                <a:latin typeface="MV Boli" panose="02000500030200090000" pitchFamily="2" charset="0"/>
                <a:cs typeface="MV Boli" panose="02000500030200090000" pitchFamily="2" charset="0"/>
              </a:rPr>
              <a:t>of the spikes on the other </a:t>
            </a:r>
            <a:r>
              <a:rPr lang="en-US" dirty="0" smtClean="0">
                <a:solidFill>
                  <a:srgbClr val="002060"/>
                </a:solidFill>
                <a:latin typeface="MV Boli" panose="02000500030200090000" pitchFamily="2" charset="0"/>
                <a:cs typeface="MV Boli" panose="02000500030200090000" pitchFamily="2" charset="0"/>
              </a:rPr>
              <a:t>then we </a:t>
            </a:r>
            <a:r>
              <a:rPr lang="en-US" dirty="0">
                <a:solidFill>
                  <a:srgbClr val="002060"/>
                </a:solidFill>
                <a:latin typeface="MV Boli" panose="02000500030200090000" pitchFamily="2" charset="0"/>
                <a:cs typeface="MV Boli" panose="02000500030200090000" pitchFamily="2" charset="0"/>
              </a:rPr>
              <a:t>could collect a bunch of fruit </a:t>
            </a:r>
            <a:r>
              <a:rPr lang="en-US" dirty="0" smtClean="0">
                <a:solidFill>
                  <a:srgbClr val="002060"/>
                </a:solidFill>
                <a:latin typeface="MV Boli" panose="02000500030200090000" pitchFamily="2" charset="0"/>
                <a:cs typeface="MV Boli" panose="02000500030200090000" pitchFamily="2" charset="0"/>
              </a:rPr>
              <a:t>and plot </a:t>
            </a:r>
            <a:r>
              <a:rPr lang="en-US" dirty="0">
                <a:solidFill>
                  <a:srgbClr val="002060"/>
                </a:solidFill>
                <a:latin typeface="MV Boli" panose="02000500030200090000" pitchFamily="2" charset="0"/>
                <a:cs typeface="MV Boli" panose="02000500030200090000" pitchFamily="2" charset="0"/>
              </a:rPr>
              <a:t>them all on this graph based </a:t>
            </a:r>
            <a:r>
              <a:rPr lang="en-US" dirty="0" smtClean="0">
                <a:solidFill>
                  <a:srgbClr val="002060"/>
                </a:solidFill>
                <a:latin typeface="MV Boli" panose="02000500030200090000" pitchFamily="2" charset="0"/>
                <a:cs typeface="MV Boli" panose="02000500030200090000" pitchFamily="2" charset="0"/>
              </a:rPr>
              <a:t>on those attributes.</a:t>
            </a:r>
            <a:endParaRPr lang="en-US" dirty="0">
              <a:solidFill>
                <a:srgbClr val="002060"/>
              </a:solidFill>
              <a:latin typeface="MV Boli" panose="02000500030200090000" pitchFamily="2" charset="0"/>
              <a:cs typeface="MV Boli" panose="02000500030200090000" pitchFamily="2" charset="0"/>
            </a:endParaRPr>
          </a:p>
        </p:txBody>
      </p:sp>
      <p:sp>
        <p:nvSpPr>
          <p:cNvPr id="9" name="Rectangle 8"/>
          <p:cNvSpPr/>
          <p:nvPr/>
        </p:nvSpPr>
        <p:spPr>
          <a:xfrm>
            <a:off x="1675495" y="2470029"/>
            <a:ext cx="9780383" cy="1200329"/>
          </a:xfrm>
          <a:prstGeom prst="rect">
            <a:avLst/>
          </a:prstGeom>
        </p:spPr>
        <p:txBody>
          <a:bodyPr wrap="square">
            <a:spAutoFit/>
          </a:bodyPr>
          <a:lstStyle/>
          <a:p>
            <a:pPr algn="just"/>
            <a:r>
              <a:rPr lang="en-US" dirty="0" smtClean="0">
                <a:solidFill>
                  <a:srgbClr val="002060"/>
                </a:solidFill>
                <a:latin typeface="MV Boli" panose="02000500030200090000" pitchFamily="2" charset="0"/>
                <a:cs typeface="MV Boli" panose="02000500030200090000" pitchFamily="2" charset="0"/>
              </a:rPr>
              <a:t>If </a:t>
            </a:r>
            <a:r>
              <a:rPr lang="en-US" dirty="0">
                <a:solidFill>
                  <a:srgbClr val="002060"/>
                </a:solidFill>
                <a:latin typeface="MV Boli" panose="02000500030200090000" pitchFamily="2" charset="0"/>
                <a:cs typeface="MV Boli" panose="02000500030200090000" pitchFamily="2" charset="0"/>
              </a:rPr>
              <a:t>the data turned out looking </a:t>
            </a:r>
            <a:r>
              <a:rPr lang="en-US" dirty="0" smtClean="0">
                <a:solidFill>
                  <a:srgbClr val="002060"/>
                </a:solidFill>
                <a:latin typeface="MV Boli" panose="02000500030200090000" pitchFamily="2" charset="0"/>
                <a:cs typeface="MV Boli" panose="02000500030200090000" pitchFamily="2" charset="0"/>
              </a:rPr>
              <a:t>more like </a:t>
            </a:r>
            <a:r>
              <a:rPr lang="en-US" dirty="0">
                <a:solidFill>
                  <a:srgbClr val="002060"/>
                </a:solidFill>
                <a:latin typeface="MV Boli" panose="02000500030200090000" pitchFamily="2" charset="0"/>
                <a:cs typeface="MV Boli" panose="02000500030200090000" pitchFamily="2" charset="0"/>
              </a:rPr>
              <a:t>this then we're in business </a:t>
            </a:r>
            <a:r>
              <a:rPr lang="en-US" dirty="0" smtClean="0">
                <a:solidFill>
                  <a:srgbClr val="002060"/>
                </a:solidFill>
                <a:latin typeface="MV Boli" panose="02000500030200090000" pitchFamily="2" charset="0"/>
                <a:cs typeface="MV Boli" panose="02000500030200090000" pitchFamily="2" charset="0"/>
              </a:rPr>
              <a:t>we could </a:t>
            </a:r>
            <a:r>
              <a:rPr lang="en-US" dirty="0">
                <a:solidFill>
                  <a:srgbClr val="002060"/>
                </a:solidFill>
                <a:latin typeface="MV Boli" panose="02000500030200090000" pitchFamily="2" charset="0"/>
                <a:cs typeface="MV Boli" panose="02000500030200090000" pitchFamily="2" charset="0"/>
              </a:rPr>
              <a:t>draw a little line here called </a:t>
            </a:r>
            <a:r>
              <a:rPr lang="en-US" dirty="0" smtClean="0">
                <a:solidFill>
                  <a:srgbClr val="002060"/>
                </a:solidFill>
                <a:latin typeface="MV Boli" panose="02000500030200090000" pitchFamily="2" charset="0"/>
                <a:cs typeface="MV Boli" panose="02000500030200090000" pitchFamily="2" charset="0"/>
              </a:rPr>
              <a:t>a decision </a:t>
            </a:r>
            <a:r>
              <a:rPr lang="en-US" dirty="0">
                <a:solidFill>
                  <a:srgbClr val="002060"/>
                </a:solidFill>
                <a:latin typeface="MV Boli" panose="02000500030200090000" pitchFamily="2" charset="0"/>
                <a:cs typeface="MV Boli" panose="02000500030200090000" pitchFamily="2" charset="0"/>
              </a:rPr>
              <a:t>boundary and say that any </a:t>
            </a:r>
            <a:r>
              <a:rPr lang="en-US" dirty="0" smtClean="0">
                <a:solidFill>
                  <a:srgbClr val="002060"/>
                </a:solidFill>
                <a:latin typeface="MV Boli" panose="02000500030200090000" pitchFamily="2" charset="0"/>
                <a:cs typeface="MV Boli" panose="02000500030200090000" pitchFamily="2" charset="0"/>
              </a:rPr>
              <a:t>fruit we </a:t>
            </a:r>
            <a:r>
              <a:rPr lang="en-US" dirty="0">
                <a:solidFill>
                  <a:srgbClr val="002060"/>
                </a:solidFill>
                <a:latin typeface="MV Boli" panose="02000500030200090000" pitchFamily="2" charset="0"/>
                <a:cs typeface="MV Boli" panose="02000500030200090000" pitchFamily="2" charset="0"/>
              </a:rPr>
              <a:t>find that falls on this side of </a:t>
            </a:r>
            <a:r>
              <a:rPr lang="en-US" dirty="0" smtClean="0">
                <a:solidFill>
                  <a:srgbClr val="002060"/>
                </a:solidFill>
                <a:latin typeface="MV Boli" panose="02000500030200090000" pitchFamily="2" charset="0"/>
                <a:cs typeface="MV Boli" panose="02000500030200090000" pitchFamily="2" charset="0"/>
              </a:rPr>
              <a:t>the boundary </a:t>
            </a:r>
            <a:r>
              <a:rPr lang="en-US" dirty="0">
                <a:solidFill>
                  <a:srgbClr val="002060"/>
                </a:solidFill>
                <a:latin typeface="MV Boli" panose="02000500030200090000" pitchFamily="2" charset="0"/>
                <a:cs typeface="MV Boli" panose="02000500030200090000" pitchFamily="2" charset="0"/>
              </a:rPr>
              <a:t>is probably poisonous and </a:t>
            </a:r>
            <a:r>
              <a:rPr lang="en-US" dirty="0" smtClean="0">
                <a:solidFill>
                  <a:srgbClr val="002060"/>
                </a:solidFill>
                <a:latin typeface="MV Boli" panose="02000500030200090000" pitchFamily="2" charset="0"/>
                <a:cs typeface="MV Boli" panose="02000500030200090000" pitchFamily="2" charset="0"/>
              </a:rPr>
              <a:t>on the </a:t>
            </a:r>
            <a:r>
              <a:rPr lang="en-US" dirty="0">
                <a:solidFill>
                  <a:srgbClr val="002060"/>
                </a:solidFill>
                <a:latin typeface="MV Boli" panose="02000500030200090000" pitchFamily="2" charset="0"/>
                <a:cs typeface="MV Boli" panose="02000500030200090000" pitchFamily="2" charset="0"/>
              </a:rPr>
              <a:t>other side it's more likely </a:t>
            </a:r>
            <a:r>
              <a:rPr lang="en-US" dirty="0" smtClean="0">
                <a:solidFill>
                  <a:srgbClr val="002060"/>
                </a:solidFill>
                <a:latin typeface="MV Boli" panose="02000500030200090000" pitchFamily="2" charset="0"/>
                <a:cs typeface="MV Boli" panose="02000500030200090000" pitchFamily="2" charset="0"/>
              </a:rPr>
              <a:t>that!</a:t>
            </a:r>
            <a:endParaRPr lang="en-US" dirty="0">
              <a:solidFill>
                <a:srgbClr val="002060"/>
              </a:solidFill>
              <a:latin typeface="MV Boli" panose="02000500030200090000" pitchFamily="2" charset="0"/>
              <a:cs typeface="MV Boli" panose="02000500030200090000" pitchFamily="2" charset="0"/>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52516" y="3705284"/>
            <a:ext cx="5208385" cy="2466917"/>
          </a:xfrm>
          <a:prstGeom prst="rect">
            <a:avLst/>
          </a:prstGeom>
        </p:spPr>
      </p:pic>
    </p:spTree>
    <p:extLst>
      <p:ext uri="{BB962C8B-B14F-4D97-AF65-F5344CB8AC3E}">
        <p14:creationId xmlns:p14="http://schemas.microsoft.com/office/powerpoint/2010/main" val="515124517"/>
      </p:ext>
    </p:extLst>
  </p:cSld>
  <p:clrMapOvr>
    <a:masterClrMapping/>
  </p:clrMapOvr>
  <p:transition advClick="0">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65EEE37-4820-4906-822D-33FCAB309B9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66018" t="10000" r="27466" b="10000"/>
          <a:stretch/>
        </p:blipFill>
        <p:spPr>
          <a:xfrm>
            <a:off x="527485" y="685801"/>
            <a:ext cx="794327" cy="5486400"/>
          </a:xfrm>
          <a:prstGeom prst="roundRect">
            <a:avLst>
              <a:gd name="adj" fmla="val 50000"/>
            </a:avLst>
          </a:prstGeom>
        </p:spPr>
      </p:pic>
      <p:sp>
        <p:nvSpPr>
          <p:cNvPr id="6" name="Rectangle 5"/>
          <p:cNvSpPr/>
          <p:nvPr/>
        </p:nvSpPr>
        <p:spPr>
          <a:xfrm rot="16200000">
            <a:off x="-202689" y="3083071"/>
            <a:ext cx="2263761"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Chapters</a:t>
            </a:r>
            <a:endParaRPr lang="en-US" sz="4000" dirty="0">
              <a:solidFill>
                <a:schemeClr val="bg1"/>
              </a:solidFill>
              <a:latin typeface="MV Boli" panose="02000500030200090000" pitchFamily="2" charset="0"/>
              <a:cs typeface="MV Boli" panose="02000500030200090000" pitchFamily="2" charset="0"/>
            </a:endParaRPr>
          </a:p>
        </p:txBody>
      </p:sp>
      <p:sp>
        <p:nvSpPr>
          <p:cNvPr id="8" name="Rectangle 7"/>
          <p:cNvSpPr/>
          <p:nvPr/>
        </p:nvSpPr>
        <p:spPr>
          <a:xfrm>
            <a:off x="2745171" y="101026"/>
            <a:ext cx="7023076" cy="584775"/>
          </a:xfrm>
          <a:prstGeom prst="rect">
            <a:avLst/>
          </a:prstGeom>
        </p:spPr>
        <p:txBody>
          <a:bodyPr wrap="none">
            <a:spAutoFit/>
          </a:bodyPr>
          <a:lstStyle/>
          <a:p>
            <a:r>
              <a:rPr lang="en-US" sz="3200" b="1" dirty="0" smtClean="0">
                <a:latin typeface="Papyrus" panose="03070502060502030205" pitchFamily="66" charset="0"/>
                <a:cs typeface="MV Boli" panose="02000500030200090000" pitchFamily="2" charset="0"/>
              </a:rPr>
              <a:t>Chapter 1 [ Understanding Concept ]</a:t>
            </a:r>
          </a:p>
        </p:txBody>
      </p:sp>
      <p:sp>
        <p:nvSpPr>
          <p:cNvPr id="2" name="Rectangle 1"/>
          <p:cNvSpPr/>
          <p:nvPr/>
        </p:nvSpPr>
        <p:spPr>
          <a:xfrm>
            <a:off x="1675496" y="1053046"/>
            <a:ext cx="3209533" cy="523220"/>
          </a:xfrm>
          <a:prstGeom prst="rect">
            <a:avLst/>
          </a:prstGeom>
        </p:spPr>
        <p:txBody>
          <a:bodyPr wrap="none">
            <a:spAutoFit/>
          </a:bodyPr>
          <a:lstStyle/>
          <a:p>
            <a:r>
              <a:rPr lang="en-US" sz="2800" dirty="0" smtClean="0">
                <a:solidFill>
                  <a:srgbClr val="002060"/>
                </a:solidFill>
                <a:latin typeface="MV Boli" panose="02000500030200090000" pitchFamily="2" charset="0"/>
                <a:cs typeface="MV Boli" panose="02000500030200090000" pitchFamily="2" charset="0"/>
              </a:rPr>
              <a:t>Weight &amp; Biases:-</a:t>
            </a:r>
          </a:p>
        </p:txBody>
      </p:sp>
      <p:sp>
        <p:nvSpPr>
          <p:cNvPr id="5" name="Rectangle 4"/>
          <p:cNvSpPr/>
          <p:nvPr/>
        </p:nvSpPr>
        <p:spPr>
          <a:xfrm>
            <a:off x="1675495" y="1546699"/>
            <a:ext cx="9780383" cy="1200329"/>
          </a:xfrm>
          <a:prstGeom prst="rect">
            <a:avLst/>
          </a:prstGeom>
        </p:spPr>
        <p:txBody>
          <a:bodyPr wrap="square">
            <a:spAutoFit/>
          </a:bodyPr>
          <a:lstStyle/>
          <a:p>
            <a:pPr algn="just"/>
            <a:r>
              <a:rPr lang="en-US" dirty="0" smtClean="0">
                <a:solidFill>
                  <a:srgbClr val="002060"/>
                </a:solidFill>
                <a:latin typeface="MV Boli" panose="02000500030200090000" pitchFamily="2" charset="0"/>
                <a:cs typeface="MV Boli" panose="02000500030200090000" pitchFamily="2" charset="0"/>
              </a:rPr>
              <a:t>We </a:t>
            </a:r>
            <a:r>
              <a:rPr lang="en-US" dirty="0">
                <a:solidFill>
                  <a:srgbClr val="002060"/>
                </a:solidFill>
                <a:latin typeface="MV Boli" panose="02000500030200090000" pitchFamily="2" charset="0"/>
                <a:cs typeface="MV Boli" panose="02000500030200090000" pitchFamily="2" charset="0"/>
              </a:rPr>
              <a:t>have two inputs in our problem </a:t>
            </a:r>
            <a:r>
              <a:rPr lang="en-US" dirty="0" smtClean="0">
                <a:solidFill>
                  <a:srgbClr val="002060"/>
                </a:solidFill>
                <a:latin typeface="MV Boli" panose="02000500030200090000" pitchFamily="2" charset="0"/>
                <a:cs typeface="MV Boli" panose="02000500030200090000" pitchFamily="2" charset="0"/>
              </a:rPr>
              <a:t>the size </a:t>
            </a:r>
            <a:r>
              <a:rPr lang="en-US" dirty="0">
                <a:solidFill>
                  <a:srgbClr val="002060"/>
                </a:solidFill>
                <a:latin typeface="MV Boli" panose="02000500030200090000" pitchFamily="2" charset="0"/>
                <a:cs typeface="MV Boli" panose="02000500030200090000" pitchFamily="2" charset="0"/>
              </a:rPr>
              <a:t>of the spots and the length of </a:t>
            </a:r>
            <a:r>
              <a:rPr lang="en-US" dirty="0" smtClean="0">
                <a:solidFill>
                  <a:srgbClr val="002060"/>
                </a:solidFill>
                <a:latin typeface="MV Boli" panose="02000500030200090000" pitchFamily="2" charset="0"/>
                <a:cs typeface="MV Boli" panose="02000500030200090000" pitchFamily="2" charset="0"/>
              </a:rPr>
              <a:t>the spikes </a:t>
            </a:r>
            <a:r>
              <a:rPr lang="en-US" dirty="0">
                <a:solidFill>
                  <a:srgbClr val="002060"/>
                </a:solidFill>
                <a:latin typeface="MV Boli" panose="02000500030200090000" pitchFamily="2" charset="0"/>
                <a:cs typeface="MV Boli" panose="02000500030200090000" pitchFamily="2" charset="0"/>
              </a:rPr>
              <a:t>and there are also two </a:t>
            </a:r>
            <a:r>
              <a:rPr lang="en-US" dirty="0" smtClean="0">
                <a:solidFill>
                  <a:srgbClr val="002060"/>
                </a:solidFill>
                <a:latin typeface="MV Boli" panose="02000500030200090000" pitchFamily="2" charset="0"/>
                <a:cs typeface="MV Boli" panose="02000500030200090000" pitchFamily="2" charset="0"/>
              </a:rPr>
              <a:t>possible outcomes </a:t>
            </a:r>
            <a:r>
              <a:rPr lang="en-US" dirty="0">
                <a:solidFill>
                  <a:srgbClr val="002060"/>
                </a:solidFill>
                <a:latin typeface="MV Boli" panose="02000500030200090000" pitchFamily="2" charset="0"/>
                <a:cs typeface="MV Boli" panose="02000500030200090000" pitchFamily="2" charset="0"/>
              </a:rPr>
              <a:t>safe or poisonous the way </a:t>
            </a:r>
            <a:r>
              <a:rPr lang="en-US" dirty="0" smtClean="0">
                <a:solidFill>
                  <a:srgbClr val="002060"/>
                </a:solidFill>
                <a:latin typeface="MV Boli" panose="02000500030200090000" pitchFamily="2" charset="0"/>
                <a:cs typeface="MV Boli" panose="02000500030200090000" pitchFamily="2" charset="0"/>
              </a:rPr>
              <a:t>we'll interpret </a:t>
            </a:r>
            <a:r>
              <a:rPr lang="en-US" dirty="0">
                <a:solidFill>
                  <a:srgbClr val="002060"/>
                </a:solidFill>
                <a:latin typeface="MV Boli" panose="02000500030200090000" pitchFamily="2" charset="0"/>
                <a:cs typeface="MV Boli" panose="02000500030200090000" pitchFamily="2" charset="0"/>
              </a:rPr>
              <a:t>these is if the first </a:t>
            </a:r>
            <a:r>
              <a:rPr lang="en-US" dirty="0" smtClean="0">
                <a:solidFill>
                  <a:srgbClr val="002060"/>
                </a:solidFill>
                <a:latin typeface="MV Boli" panose="02000500030200090000" pitchFamily="2" charset="0"/>
                <a:cs typeface="MV Boli" panose="02000500030200090000" pitchFamily="2" charset="0"/>
              </a:rPr>
              <a:t>out put has </a:t>
            </a:r>
            <a:r>
              <a:rPr lang="en-US" dirty="0">
                <a:solidFill>
                  <a:srgbClr val="002060"/>
                </a:solidFill>
                <a:latin typeface="MV Boli" panose="02000500030200090000" pitchFamily="2" charset="0"/>
                <a:cs typeface="MV Boli" panose="02000500030200090000" pitchFamily="2" charset="0"/>
              </a:rPr>
              <a:t>the highest value then </a:t>
            </a:r>
            <a:r>
              <a:rPr lang="en-US" dirty="0" smtClean="0">
                <a:solidFill>
                  <a:srgbClr val="002060"/>
                </a:solidFill>
                <a:latin typeface="MV Boli" panose="02000500030200090000" pitchFamily="2" charset="0"/>
                <a:cs typeface="MV Boli" panose="02000500030200090000" pitchFamily="2" charset="0"/>
              </a:rPr>
              <a:t>we're predicting </a:t>
            </a:r>
            <a:r>
              <a:rPr lang="en-US" dirty="0">
                <a:solidFill>
                  <a:srgbClr val="002060"/>
                </a:solidFill>
                <a:latin typeface="MV Boli" panose="02000500030200090000" pitchFamily="2" charset="0"/>
                <a:cs typeface="MV Boli" panose="02000500030200090000" pitchFamily="2" charset="0"/>
              </a:rPr>
              <a:t>that it's safe but if </a:t>
            </a:r>
            <a:r>
              <a:rPr lang="en-US" dirty="0" smtClean="0">
                <a:solidFill>
                  <a:srgbClr val="002060"/>
                </a:solidFill>
                <a:latin typeface="MV Boli" panose="02000500030200090000" pitchFamily="2" charset="0"/>
                <a:cs typeface="MV Boli" panose="02000500030200090000" pitchFamily="2" charset="0"/>
              </a:rPr>
              <a:t>the second </a:t>
            </a:r>
            <a:r>
              <a:rPr lang="en-US" dirty="0">
                <a:solidFill>
                  <a:srgbClr val="002060"/>
                </a:solidFill>
                <a:latin typeface="MV Boli" panose="02000500030200090000" pitchFamily="2" charset="0"/>
                <a:cs typeface="MV Boli" panose="02000500030200090000" pitchFamily="2" charset="0"/>
              </a:rPr>
              <a:t>output has the highest value </a:t>
            </a:r>
            <a:r>
              <a:rPr lang="en-US" dirty="0" smtClean="0">
                <a:solidFill>
                  <a:srgbClr val="002060"/>
                </a:solidFill>
                <a:latin typeface="MV Boli" panose="02000500030200090000" pitchFamily="2" charset="0"/>
                <a:cs typeface="MV Boli" panose="02000500030200090000" pitchFamily="2" charset="0"/>
              </a:rPr>
              <a:t>our prediction </a:t>
            </a:r>
            <a:r>
              <a:rPr lang="en-US" dirty="0">
                <a:solidFill>
                  <a:srgbClr val="002060"/>
                </a:solidFill>
                <a:latin typeface="MV Boli" panose="02000500030200090000" pitchFamily="2" charset="0"/>
                <a:cs typeface="MV Boli" panose="02000500030200090000" pitchFamily="2" charset="0"/>
              </a:rPr>
              <a:t>is that it's </a:t>
            </a:r>
            <a:r>
              <a:rPr lang="en-US" dirty="0" smtClean="0">
                <a:solidFill>
                  <a:srgbClr val="002060"/>
                </a:solidFill>
                <a:latin typeface="MV Boli" panose="02000500030200090000" pitchFamily="2" charset="0"/>
                <a:cs typeface="MV Boli" panose="02000500030200090000" pitchFamily="2" charset="0"/>
              </a:rPr>
              <a:t>poisonous.</a:t>
            </a:r>
            <a:endParaRPr lang="en-US" dirty="0">
              <a:solidFill>
                <a:srgbClr val="002060"/>
              </a:solidFill>
              <a:latin typeface="MV Boli" panose="02000500030200090000" pitchFamily="2" charset="0"/>
              <a:cs typeface="MV Boli" panose="02000500030200090000" pitchFamily="2" charset="0"/>
            </a:endParaRPr>
          </a:p>
        </p:txBody>
      </p:sp>
      <p:sp>
        <p:nvSpPr>
          <p:cNvPr id="9" name="Rectangle 8"/>
          <p:cNvSpPr/>
          <p:nvPr/>
        </p:nvSpPr>
        <p:spPr>
          <a:xfrm>
            <a:off x="1675494" y="2797744"/>
            <a:ext cx="9780383" cy="923330"/>
          </a:xfrm>
          <a:prstGeom prst="rect">
            <a:avLst/>
          </a:prstGeom>
        </p:spPr>
        <p:txBody>
          <a:bodyPr wrap="square">
            <a:spAutoFit/>
          </a:bodyPr>
          <a:lstStyle/>
          <a:p>
            <a:pPr algn="just"/>
            <a:r>
              <a:rPr lang="en-US" dirty="0" smtClean="0">
                <a:solidFill>
                  <a:srgbClr val="002060"/>
                </a:solidFill>
                <a:latin typeface="MV Boli" panose="02000500030200090000" pitchFamily="2" charset="0"/>
                <a:cs typeface="MV Boli" panose="02000500030200090000" pitchFamily="2" charset="0"/>
              </a:rPr>
              <a:t>So </a:t>
            </a:r>
            <a:r>
              <a:rPr lang="en-US" dirty="0">
                <a:solidFill>
                  <a:srgbClr val="002060"/>
                </a:solidFill>
                <a:latin typeface="MV Boli" panose="02000500030200090000" pitchFamily="2" charset="0"/>
                <a:cs typeface="MV Boli" panose="02000500030200090000" pitchFamily="2" charset="0"/>
              </a:rPr>
              <a:t>the actual value of this first </a:t>
            </a:r>
            <a:r>
              <a:rPr lang="en-US" dirty="0" smtClean="0">
                <a:solidFill>
                  <a:srgbClr val="002060"/>
                </a:solidFill>
                <a:latin typeface="MV Boli" panose="02000500030200090000" pitchFamily="2" charset="0"/>
                <a:cs typeface="MV Boli" panose="02000500030200090000" pitchFamily="2" charset="0"/>
              </a:rPr>
              <a:t>output will </a:t>
            </a:r>
            <a:r>
              <a:rPr lang="en-US" dirty="0">
                <a:solidFill>
                  <a:srgbClr val="002060"/>
                </a:solidFill>
                <a:latin typeface="MV Boli" panose="02000500030200090000" pitchFamily="2" charset="0"/>
                <a:cs typeface="MV Boli" panose="02000500030200090000" pitchFamily="2" charset="0"/>
              </a:rPr>
              <a:t>be </a:t>
            </a:r>
            <a:r>
              <a:rPr lang="en-US" dirty="0" smtClean="0">
                <a:solidFill>
                  <a:srgbClr val="002060"/>
                </a:solidFill>
                <a:latin typeface="MV Boli" panose="02000500030200090000" pitchFamily="2" charset="0"/>
                <a:cs typeface="MV Boli" panose="02000500030200090000" pitchFamily="2" charset="0"/>
              </a:rPr>
              <a:t>equal </a:t>
            </a:r>
            <a:r>
              <a:rPr lang="en-US" dirty="0">
                <a:solidFill>
                  <a:srgbClr val="002060"/>
                </a:solidFill>
                <a:latin typeface="MV Boli" panose="02000500030200090000" pitchFamily="2" charset="0"/>
                <a:cs typeface="MV Boli" panose="02000500030200090000" pitchFamily="2" charset="0"/>
              </a:rPr>
              <a:t>to the first </a:t>
            </a:r>
            <a:r>
              <a:rPr lang="en-US" dirty="0" smtClean="0">
                <a:solidFill>
                  <a:srgbClr val="002060"/>
                </a:solidFill>
                <a:latin typeface="MV Boli" panose="02000500030200090000" pitchFamily="2" charset="0"/>
                <a:cs typeface="MV Boli" panose="02000500030200090000" pitchFamily="2" charset="0"/>
              </a:rPr>
              <a:t>input multiplied </a:t>
            </a:r>
            <a:r>
              <a:rPr lang="en-US" dirty="0">
                <a:solidFill>
                  <a:srgbClr val="002060"/>
                </a:solidFill>
                <a:latin typeface="MV Boli" panose="02000500030200090000" pitchFamily="2" charset="0"/>
                <a:cs typeface="MV Boli" panose="02000500030200090000" pitchFamily="2" charset="0"/>
              </a:rPr>
              <a:t>by the weight of </a:t>
            </a:r>
            <a:r>
              <a:rPr lang="en-US" dirty="0" smtClean="0">
                <a:solidFill>
                  <a:srgbClr val="002060"/>
                </a:solidFill>
                <a:latin typeface="MV Boli" panose="02000500030200090000" pitchFamily="2" charset="0"/>
                <a:cs typeface="MV Boli" panose="02000500030200090000" pitchFamily="2" charset="0"/>
              </a:rPr>
              <a:t>its connection </a:t>
            </a:r>
            <a:r>
              <a:rPr lang="en-US" dirty="0">
                <a:solidFill>
                  <a:srgbClr val="002060"/>
                </a:solidFill>
                <a:latin typeface="MV Boli" panose="02000500030200090000" pitchFamily="2" charset="0"/>
                <a:cs typeface="MV Boli" panose="02000500030200090000" pitchFamily="2" charset="0"/>
              </a:rPr>
              <a:t>plus the second </a:t>
            </a:r>
            <a:r>
              <a:rPr lang="en-US" dirty="0" smtClean="0">
                <a:solidFill>
                  <a:srgbClr val="002060"/>
                </a:solidFill>
                <a:latin typeface="MV Boli" panose="02000500030200090000" pitchFamily="2" charset="0"/>
                <a:cs typeface="MV Boli" panose="02000500030200090000" pitchFamily="2" charset="0"/>
              </a:rPr>
              <a:t>input multiplied </a:t>
            </a:r>
            <a:r>
              <a:rPr lang="en-US" dirty="0">
                <a:solidFill>
                  <a:srgbClr val="002060"/>
                </a:solidFill>
                <a:latin typeface="MV Boli" panose="02000500030200090000" pitchFamily="2" charset="0"/>
                <a:cs typeface="MV Boli" panose="02000500030200090000" pitchFamily="2" charset="0"/>
              </a:rPr>
              <a:t>by the weight of </a:t>
            </a:r>
            <a:r>
              <a:rPr lang="en-US" dirty="0" smtClean="0">
                <a:solidFill>
                  <a:srgbClr val="002060"/>
                </a:solidFill>
                <a:latin typeface="MV Boli" panose="02000500030200090000" pitchFamily="2" charset="0"/>
                <a:cs typeface="MV Boli" panose="02000500030200090000" pitchFamily="2" charset="0"/>
              </a:rPr>
              <a:t>its connection </a:t>
            </a:r>
            <a:r>
              <a:rPr lang="en-US" dirty="0">
                <a:solidFill>
                  <a:srgbClr val="002060"/>
                </a:solidFill>
                <a:latin typeface="MV Boli" panose="02000500030200090000" pitchFamily="2" charset="0"/>
                <a:cs typeface="MV Boli" panose="02000500030200090000" pitchFamily="2" charset="0"/>
              </a:rPr>
              <a:t>and it'll be the same </a:t>
            </a:r>
            <a:r>
              <a:rPr lang="en-US" dirty="0" smtClean="0">
                <a:solidFill>
                  <a:srgbClr val="002060"/>
                </a:solidFill>
                <a:latin typeface="MV Boli" panose="02000500030200090000" pitchFamily="2" charset="0"/>
                <a:cs typeface="MV Boli" panose="02000500030200090000" pitchFamily="2" charset="0"/>
              </a:rPr>
              <a:t>story for </a:t>
            </a:r>
            <a:r>
              <a:rPr lang="en-US" dirty="0">
                <a:solidFill>
                  <a:srgbClr val="002060"/>
                </a:solidFill>
                <a:latin typeface="MV Boli" panose="02000500030200090000" pitchFamily="2" charset="0"/>
                <a:cs typeface="MV Boli" panose="02000500030200090000" pitchFamily="2" charset="0"/>
              </a:rPr>
              <a:t>the second </a:t>
            </a:r>
            <a:r>
              <a:rPr lang="en-US" dirty="0" smtClean="0">
                <a:solidFill>
                  <a:srgbClr val="002060"/>
                </a:solidFill>
                <a:latin typeface="MV Boli" panose="02000500030200090000" pitchFamily="2" charset="0"/>
                <a:cs typeface="MV Boli" panose="02000500030200090000" pitchFamily="2" charset="0"/>
              </a:rPr>
              <a:t>output.</a:t>
            </a:r>
            <a:endParaRPr lang="en-US" dirty="0">
              <a:solidFill>
                <a:srgbClr val="002060"/>
              </a:solidFill>
              <a:latin typeface="MV Boli" panose="02000500030200090000" pitchFamily="2" charset="0"/>
              <a:cs typeface="MV Boli" panose="02000500030200090000" pitchFamily="2" charset="0"/>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75494" y="4649638"/>
            <a:ext cx="4228287" cy="1794294"/>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55488" y="4649638"/>
            <a:ext cx="2544933" cy="1431525"/>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52129" y="4989572"/>
            <a:ext cx="2587925" cy="1454360"/>
          </a:xfrm>
          <a:prstGeom prst="rect">
            <a:avLst/>
          </a:prstGeom>
        </p:spPr>
      </p:pic>
      <p:sp>
        <p:nvSpPr>
          <p:cNvPr id="12" name="Rectangle 11"/>
          <p:cNvSpPr/>
          <p:nvPr/>
        </p:nvSpPr>
        <p:spPr>
          <a:xfrm>
            <a:off x="1675494" y="3771790"/>
            <a:ext cx="9780383" cy="923330"/>
          </a:xfrm>
          <a:prstGeom prst="rect">
            <a:avLst/>
          </a:prstGeom>
        </p:spPr>
        <p:txBody>
          <a:bodyPr wrap="square">
            <a:spAutoFit/>
          </a:bodyPr>
          <a:lstStyle/>
          <a:p>
            <a:pPr algn="just"/>
            <a:r>
              <a:rPr lang="en-US" dirty="0" smtClean="0">
                <a:solidFill>
                  <a:srgbClr val="002060"/>
                </a:solidFill>
                <a:latin typeface="MV Boli" panose="02000500030200090000" pitchFamily="2" charset="0"/>
                <a:cs typeface="MV Boli" panose="02000500030200090000" pitchFamily="2" charset="0"/>
              </a:rPr>
              <a:t>Unfortunately </a:t>
            </a:r>
            <a:r>
              <a:rPr lang="en-US" dirty="0">
                <a:solidFill>
                  <a:srgbClr val="002060"/>
                </a:solidFill>
                <a:latin typeface="MV Boli" panose="02000500030200090000" pitchFamily="2" charset="0"/>
                <a:cs typeface="MV Boli" panose="02000500030200090000" pitchFamily="2" charset="0"/>
              </a:rPr>
              <a:t>no matter what I do I </a:t>
            </a:r>
            <a:r>
              <a:rPr lang="en-US" dirty="0" smtClean="0">
                <a:solidFill>
                  <a:srgbClr val="002060"/>
                </a:solidFill>
                <a:latin typeface="MV Boli" panose="02000500030200090000" pitchFamily="2" charset="0"/>
                <a:cs typeface="MV Boli" panose="02000500030200090000" pitchFamily="2" charset="0"/>
              </a:rPr>
              <a:t>can only </a:t>
            </a:r>
            <a:r>
              <a:rPr lang="en-US" dirty="0">
                <a:solidFill>
                  <a:srgbClr val="002060"/>
                </a:solidFill>
                <a:latin typeface="MV Boli" panose="02000500030200090000" pitchFamily="2" charset="0"/>
                <a:cs typeface="MV Boli" panose="02000500030200090000" pitchFamily="2" charset="0"/>
              </a:rPr>
              <a:t>get the boundary to </a:t>
            </a:r>
            <a:r>
              <a:rPr lang="en-US" dirty="0" smtClean="0">
                <a:solidFill>
                  <a:srgbClr val="002060"/>
                </a:solidFill>
                <a:latin typeface="MV Boli" panose="02000500030200090000" pitchFamily="2" charset="0"/>
                <a:cs typeface="MV Boli" panose="02000500030200090000" pitchFamily="2" charset="0"/>
              </a:rPr>
              <a:t>essentially rotate </a:t>
            </a:r>
            <a:r>
              <a:rPr lang="en-US" dirty="0">
                <a:solidFill>
                  <a:srgbClr val="002060"/>
                </a:solidFill>
                <a:latin typeface="MV Boli" panose="02000500030200090000" pitchFamily="2" charset="0"/>
                <a:cs typeface="MV Boli" panose="02000500030200090000" pitchFamily="2" charset="0"/>
              </a:rPr>
              <a:t>around the origin of the </a:t>
            </a:r>
            <a:r>
              <a:rPr lang="en-US" dirty="0" smtClean="0">
                <a:solidFill>
                  <a:srgbClr val="002060"/>
                </a:solidFill>
                <a:latin typeface="MV Boli" panose="02000500030200090000" pitchFamily="2" charset="0"/>
                <a:cs typeface="MV Boli" panose="02000500030200090000" pitchFamily="2" charset="0"/>
              </a:rPr>
              <a:t>graph here </a:t>
            </a:r>
            <a:r>
              <a:rPr lang="en-US" dirty="0">
                <a:solidFill>
                  <a:srgbClr val="002060"/>
                </a:solidFill>
                <a:latin typeface="MV Boli" panose="02000500030200090000" pitchFamily="2" charset="0"/>
                <a:cs typeface="MV Boli" panose="02000500030200090000" pitchFamily="2" charset="0"/>
              </a:rPr>
              <a:t>when what we need now is to be </a:t>
            </a:r>
            <a:r>
              <a:rPr lang="en-US" dirty="0" smtClean="0">
                <a:solidFill>
                  <a:srgbClr val="002060"/>
                </a:solidFill>
                <a:latin typeface="MV Boli" panose="02000500030200090000" pitchFamily="2" charset="0"/>
                <a:cs typeface="MV Boli" panose="02000500030200090000" pitchFamily="2" charset="0"/>
              </a:rPr>
              <a:t>able to </a:t>
            </a:r>
            <a:r>
              <a:rPr lang="en-US" dirty="0">
                <a:solidFill>
                  <a:srgbClr val="002060"/>
                </a:solidFill>
                <a:latin typeface="MV Boli" panose="02000500030200090000" pitchFamily="2" charset="0"/>
                <a:cs typeface="MV Boli" panose="02000500030200090000" pitchFamily="2" charset="0"/>
              </a:rPr>
              <a:t>shift it </a:t>
            </a:r>
            <a:r>
              <a:rPr lang="en-US" dirty="0" smtClean="0">
                <a:solidFill>
                  <a:srgbClr val="002060"/>
                </a:solidFill>
                <a:latin typeface="MV Boli" panose="02000500030200090000" pitchFamily="2" charset="0"/>
                <a:cs typeface="MV Boli" panose="02000500030200090000" pitchFamily="2" charset="0"/>
              </a:rPr>
              <a:t>vertically.</a:t>
            </a:r>
            <a:endParaRPr lang="en-US" dirty="0">
              <a:solidFill>
                <a:srgbClr val="002060"/>
              </a:solidFill>
              <a:latin typeface="MV Boli" panose="02000500030200090000" pitchFamily="2" charset="0"/>
              <a:cs typeface="MV Boli" panose="02000500030200090000" pitchFamily="2" charset="0"/>
            </a:endParaRPr>
          </a:p>
        </p:txBody>
      </p:sp>
      <p:sp>
        <p:nvSpPr>
          <p:cNvPr id="13" name="Rectangle 12"/>
          <p:cNvSpPr/>
          <p:nvPr/>
        </p:nvSpPr>
        <p:spPr>
          <a:xfrm>
            <a:off x="7064525" y="6159262"/>
            <a:ext cx="926857" cy="369332"/>
          </a:xfrm>
          <a:prstGeom prst="rect">
            <a:avLst/>
          </a:prstGeom>
        </p:spPr>
        <p:txBody>
          <a:bodyPr wrap="none">
            <a:spAutoFit/>
          </a:bodyPr>
          <a:lstStyle/>
          <a:p>
            <a:r>
              <a:rPr lang="en-US" dirty="0" smtClean="0">
                <a:solidFill>
                  <a:srgbClr val="00B050"/>
                </a:solidFill>
                <a:latin typeface="MV Boli" panose="02000500030200090000" pitchFamily="2" charset="0"/>
                <a:cs typeface="MV Boli" panose="02000500030200090000" pitchFamily="2" charset="0"/>
              </a:rPr>
              <a:t>Weight</a:t>
            </a:r>
            <a:endParaRPr lang="en-IN" dirty="0">
              <a:solidFill>
                <a:srgbClr val="00B050"/>
              </a:solidFill>
            </a:endParaRPr>
          </a:p>
        </p:txBody>
      </p:sp>
      <p:sp>
        <p:nvSpPr>
          <p:cNvPr id="14" name="Rectangle 13"/>
          <p:cNvSpPr/>
          <p:nvPr/>
        </p:nvSpPr>
        <p:spPr>
          <a:xfrm>
            <a:off x="9982662" y="4611226"/>
            <a:ext cx="800219" cy="369332"/>
          </a:xfrm>
          <a:prstGeom prst="rect">
            <a:avLst/>
          </a:prstGeom>
        </p:spPr>
        <p:txBody>
          <a:bodyPr wrap="none">
            <a:spAutoFit/>
          </a:bodyPr>
          <a:lstStyle/>
          <a:p>
            <a:r>
              <a:rPr lang="en-US" dirty="0" smtClean="0">
                <a:solidFill>
                  <a:srgbClr val="00B050"/>
                </a:solidFill>
                <a:latin typeface="MV Boli" panose="02000500030200090000" pitchFamily="2" charset="0"/>
                <a:cs typeface="MV Boli" panose="02000500030200090000" pitchFamily="2" charset="0"/>
              </a:rPr>
              <a:t>Biases</a:t>
            </a:r>
            <a:endParaRPr lang="en-IN" dirty="0">
              <a:solidFill>
                <a:srgbClr val="00B050"/>
              </a:solidFill>
            </a:endParaRPr>
          </a:p>
        </p:txBody>
      </p:sp>
    </p:spTree>
    <p:extLst>
      <p:ext uri="{BB962C8B-B14F-4D97-AF65-F5344CB8AC3E}">
        <p14:creationId xmlns:p14="http://schemas.microsoft.com/office/powerpoint/2010/main" val="3648261731"/>
      </p:ext>
    </p:extLst>
  </p:cSld>
  <p:clrMapOvr>
    <a:masterClrMapping/>
  </p:clrMapOvr>
  <p:transition advClick="0">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65EEE37-4820-4906-822D-33FCAB309B9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66018" t="10000" r="27466" b="10000"/>
          <a:stretch/>
        </p:blipFill>
        <p:spPr>
          <a:xfrm>
            <a:off x="527485" y="685801"/>
            <a:ext cx="794327" cy="5486400"/>
          </a:xfrm>
          <a:prstGeom prst="roundRect">
            <a:avLst>
              <a:gd name="adj" fmla="val 50000"/>
            </a:avLst>
          </a:prstGeom>
        </p:spPr>
      </p:pic>
      <p:sp>
        <p:nvSpPr>
          <p:cNvPr id="6" name="Rectangle 5"/>
          <p:cNvSpPr/>
          <p:nvPr/>
        </p:nvSpPr>
        <p:spPr>
          <a:xfrm rot="16200000">
            <a:off x="-202689" y="3083071"/>
            <a:ext cx="2263761"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Chapters</a:t>
            </a:r>
            <a:endParaRPr lang="en-US" sz="4000" dirty="0">
              <a:solidFill>
                <a:schemeClr val="bg1"/>
              </a:solidFill>
              <a:latin typeface="MV Boli" panose="02000500030200090000" pitchFamily="2" charset="0"/>
              <a:cs typeface="MV Boli" panose="02000500030200090000" pitchFamily="2" charset="0"/>
            </a:endParaRPr>
          </a:p>
        </p:txBody>
      </p:sp>
      <p:sp>
        <p:nvSpPr>
          <p:cNvPr id="8" name="Rectangle 7"/>
          <p:cNvSpPr/>
          <p:nvPr/>
        </p:nvSpPr>
        <p:spPr>
          <a:xfrm>
            <a:off x="2745171" y="101026"/>
            <a:ext cx="7023076" cy="584775"/>
          </a:xfrm>
          <a:prstGeom prst="rect">
            <a:avLst/>
          </a:prstGeom>
        </p:spPr>
        <p:txBody>
          <a:bodyPr wrap="none">
            <a:spAutoFit/>
          </a:bodyPr>
          <a:lstStyle/>
          <a:p>
            <a:r>
              <a:rPr lang="en-US" sz="3200" b="1" dirty="0" smtClean="0">
                <a:latin typeface="Papyrus" panose="03070502060502030205" pitchFamily="66" charset="0"/>
                <a:cs typeface="MV Boli" panose="02000500030200090000" pitchFamily="2" charset="0"/>
              </a:rPr>
              <a:t>Chapter 1 [ Understanding Concept ]</a:t>
            </a:r>
          </a:p>
        </p:txBody>
      </p:sp>
      <p:sp>
        <p:nvSpPr>
          <p:cNvPr id="2" name="Rectangle 1"/>
          <p:cNvSpPr/>
          <p:nvPr/>
        </p:nvSpPr>
        <p:spPr>
          <a:xfrm>
            <a:off x="1675496" y="1053046"/>
            <a:ext cx="2834430" cy="523220"/>
          </a:xfrm>
          <a:prstGeom prst="rect">
            <a:avLst/>
          </a:prstGeom>
        </p:spPr>
        <p:txBody>
          <a:bodyPr wrap="none">
            <a:spAutoFit/>
          </a:bodyPr>
          <a:lstStyle/>
          <a:p>
            <a:r>
              <a:rPr lang="en-US" sz="2800" dirty="0" smtClean="0">
                <a:solidFill>
                  <a:srgbClr val="002060"/>
                </a:solidFill>
                <a:latin typeface="MV Boli" panose="02000500030200090000" pitchFamily="2" charset="0"/>
                <a:cs typeface="MV Boli" panose="02000500030200090000" pitchFamily="2" charset="0"/>
              </a:rPr>
              <a:t>Hidden Layers:-</a:t>
            </a:r>
          </a:p>
        </p:txBody>
      </p:sp>
      <p:sp>
        <p:nvSpPr>
          <p:cNvPr id="5" name="Rectangle 4"/>
          <p:cNvSpPr/>
          <p:nvPr/>
        </p:nvSpPr>
        <p:spPr>
          <a:xfrm>
            <a:off x="1675495" y="1546699"/>
            <a:ext cx="9780383" cy="923330"/>
          </a:xfrm>
          <a:prstGeom prst="rect">
            <a:avLst/>
          </a:prstGeom>
        </p:spPr>
        <p:txBody>
          <a:bodyPr wrap="square">
            <a:spAutoFit/>
          </a:bodyPr>
          <a:lstStyle/>
          <a:p>
            <a:pPr algn="just"/>
            <a:r>
              <a:rPr lang="en-US" dirty="0" smtClean="0">
                <a:solidFill>
                  <a:srgbClr val="002060"/>
                </a:solidFill>
                <a:latin typeface="MV Boli" panose="02000500030200090000" pitchFamily="2" charset="0"/>
                <a:cs typeface="MV Boli" panose="02000500030200090000" pitchFamily="2" charset="0"/>
              </a:rPr>
              <a:t>Create </a:t>
            </a:r>
            <a:r>
              <a:rPr lang="en-US" dirty="0">
                <a:solidFill>
                  <a:srgbClr val="002060"/>
                </a:solidFill>
                <a:latin typeface="MV Boli" panose="02000500030200090000" pitchFamily="2" charset="0"/>
                <a:cs typeface="MV Boli" panose="02000500030200090000" pitchFamily="2" charset="0"/>
              </a:rPr>
              <a:t>a new layer that sits in </a:t>
            </a:r>
            <a:r>
              <a:rPr lang="en-US" dirty="0" smtClean="0">
                <a:solidFill>
                  <a:srgbClr val="002060"/>
                </a:solidFill>
                <a:latin typeface="MV Boli" panose="02000500030200090000" pitchFamily="2" charset="0"/>
                <a:cs typeface="MV Boli" panose="02000500030200090000" pitchFamily="2" charset="0"/>
              </a:rPr>
              <a:t>between these </a:t>
            </a:r>
            <a:r>
              <a:rPr lang="en-US" dirty="0">
                <a:solidFill>
                  <a:srgbClr val="002060"/>
                </a:solidFill>
                <a:latin typeface="MV Boli" panose="02000500030200090000" pitchFamily="2" charset="0"/>
                <a:cs typeface="MV Boli" panose="02000500030200090000" pitchFamily="2" charset="0"/>
              </a:rPr>
              <a:t>in-between layers are known </a:t>
            </a:r>
            <a:r>
              <a:rPr lang="en-US" dirty="0" smtClean="0">
                <a:solidFill>
                  <a:srgbClr val="002060"/>
                </a:solidFill>
                <a:latin typeface="MV Boli" panose="02000500030200090000" pitchFamily="2" charset="0"/>
                <a:cs typeface="MV Boli" panose="02000500030200090000" pitchFamily="2" charset="0"/>
              </a:rPr>
              <a:t>as </a:t>
            </a:r>
            <a:r>
              <a:rPr lang="en-US" b="1" dirty="0" smtClean="0">
                <a:solidFill>
                  <a:srgbClr val="002060"/>
                </a:solidFill>
                <a:latin typeface="MV Boli" panose="02000500030200090000" pitchFamily="2" charset="0"/>
                <a:cs typeface="MV Boli" panose="02000500030200090000" pitchFamily="2" charset="0"/>
              </a:rPr>
              <a:t>hidden </a:t>
            </a:r>
            <a:r>
              <a:rPr lang="en-US" b="1" dirty="0">
                <a:solidFill>
                  <a:srgbClr val="002060"/>
                </a:solidFill>
                <a:latin typeface="MV Boli" panose="02000500030200090000" pitchFamily="2" charset="0"/>
                <a:cs typeface="MV Boli" panose="02000500030200090000" pitchFamily="2" charset="0"/>
              </a:rPr>
              <a:t>layers</a:t>
            </a:r>
            <a:r>
              <a:rPr lang="en-US" dirty="0">
                <a:solidFill>
                  <a:srgbClr val="002060"/>
                </a:solidFill>
                <a:latin typeface="MV Boli" panose="02000500030200090000" pitchFamily="2" charset="0"/>
                <a:cs typeface="MV Boli" panose="02000500030200090000" pitchFamily="2" charset="0"/>
              </a:rPr>
              <a:t> for whatever reason </a:t>
            </a:r>
            <a:r>
              <a:rPr lang="en-US" dirty="0" smtClean="0">
                <a:solidFill>
                  <a:srgbClr val="002060"/>
                </a:solidFill>
                <a:latin typeface="MV Boli" panose="02000500030200090000" pitchFamily="2" charset="0"/>
                <a:cs typeface="MV Boli" panose="02000500030200090000" pitchFamily="2" charset="0"/>
              </a:rPr>
              <a:t>and they </a:t>
            </a:r>
            <a:r>
              <a:rPr lang="en-US" dirty="0">
                <a:solidFill>
                  <a:srgbClr val="002060"/>
                </a:solidFill>
                <a:latin typeface="MV Boli" panose="02000500030200090000" pitchFamily="2" charset="0"/>
                <a:cs typeface="MV Boli" panose="02000500030200090000" pitchFamily="2" charset="0"/>
              </a:rPr>
              <a:t>can have as many nodes as we </a:t>
            </a:r>
            <a:r>
              <a:rPr lang="en-US" dirty="0" smtClean="0">
                <a:solidFill>
                  <a:srgbClr val="002060"/>
                </a:solidFill>
                <a:latin typeface="MV Boli" panose="02000500030200090000" pitchFamily="2" charset="0"/>
                <a:cs typeface="MV Boli" panose="02000500030200090000" pitchFamily="2" charset="0"/>
              </a:rPr>
              <a:t>like and </a:t>
            </a:r>
            <a:r>
              <a:rPr lang="en-US" dirty="0">
                <a:solidFill>
                  <a:srgbClr val="002060"/>
                </a:solidFill>
                <a:latin typeface="MV Boli" panose="02000500030200090000" pitchFamily="2" charset="0"/>
                <a:cs typeface="MV Boli" panose="02000500030200090000" pitchFamily="2" charset="0"/>
              </a:rPr>
              <a:t>we could even have multiple </a:t>
            </a:r>
            <a:r>
              <a:rPr lang="en-US" dirty="0" smtClean="0">
                <a:solidFill>
                  <a:srgbClr val="002060"/>
                </a:solidFill>
                <a:latin typeface="MV Boli" panose="02000500030200090000" pitchFamily="2" charset="0"/>
                <a:cs typeface="MV Boli" panose="02000500030200090000" pitchFamily="2" charset="0"/>
              </a:rPr>
              <a:t>hidden layers.</a:t>
            </a:r>
            <a:endParaRPr lang="en-US" dirty="0">
              <a:solidFill>
                <a:srgbClr val="002060"/>
              </a:solidFill>
              <a:latin typeface="MV Boli" panose="02000500030200090000" pitchFamily="2" charset="0"/>
              <a:cs typeface="MV Boli" panose="02000500030200090000" pitchFamily="2" charset="0"/>
            </a:endParaRPr>
          </a:p>
        </p:txBody>
      </p:sp>
      <p:sp>
        <p:nvSpPr>
          <p:cNvPr id="9" name="Rectangle 8"/>
          <p:cNvSpPr/>
          <p:nvPr/>
        </p:nvSpPr>
        <p:spPr>
          <a:xfrm>
            <a:off x="1675495" y="2513684"/>
            <a:ext cx="9780383" cy="923330"/>
          </a:xfrm>
          <a:prstGeom prst="rect">
            <a:avLst/>
          </a:prstGeom>
        </p:spPr>
        <p:txBody>
          <a:bodyPr wrap="square">
            <a:spAutoFit/>
          </a:bodyPr>
          <a:lstStyle/>
          <a:p>
            <a:pPr algn="just"/>
            <a:r>
              <a:rPr lang="en-US" dirty="0" smtClean="0">
                <a:solidFill>
                  <a:srgbClr val="002060"/>
                </a:solidFill>
                <a:latin typeface="MV Boli" panose="02000500030200090000" pitchFamily="2" charset="0"/>
                <a:cs typeface="MV Boli" panose="02000500030200090000" pitchFamily="2" charset="0"/>
              </a:rPr>
              <a:t>So </a:t>
            </a:r>
            <a:r>
              <a:rPr lang="en-US" dirty="0">
                <a:solidFill>
                  <a:srgbClr val="002060"/>
                </a:solidFill>
                <a:latin typeface="MV Boli" panose="02000500030200090000" pitchFamily="2" charset="0"/>
                <a:cs typeface="MV Boli" panose="02000500030200090000" pitchFamily="2" charset="0"/>
              </a:rPr>
              <a:t>as our input values get fed </a:t>
            </a:r>
            <a:r>
              <a:rPr lang="en-US" dirty="0" smtClean="0">
                <a:solidFill>
                  <a:srgbClr val="002060"/>
                </a:solidFill>
                <a:latin typeface="MV Boli" panose="02000500030200090000" pitchFamily="2" charset="0"/>
                <a:cs typeface="MV Boli" panose="02000500030200090000" pitchFamily="2" charset="0"/>
              </a:rPr>
              <a:t>forward to </a:t>
            </a:r>
            <a:r>
              <a:rPr lang="en-US" dirty="0">
                <a:solidFill>
                  <a:srgbClr val="002060"/>
                </a:solidFill>
                <a:latin typeface="MV Boli" panose="02000500030200090000" pitchFamily="2" charset="0"/>
                <a:cs typeface="MV Boli" panose="02000500030200090000" pitchFamily="2" charset="0"/>
              </a:rPr>
              <a:t>the next layer they will </a:t>
            </a:r>
            <a:r>
              <a:rPr lang="en-US" dirty="0" smtClean="0">
                <a:solidFill>
                  <a:srgbClr val="002060"/>
                </a:solidFill>
                <a:latin typeface="MV Boli" panose="02000500030200090000" pitchFamily="2" charset="0"/>
                <a:cs typeface="MV Boli" panose="02000500030200090000" pitchFamily="2" charset="0"/>
              </a:rPr>
              <a:t>be multiplied </a:t>
            </a:r>
            <a:r>
              <a:rPr lang="en-US" dirty="0">
                <a:solidFill>
                  <a:srgbClr val="002060"/>
                </a:solidFill>
                <a:latin typeface="MV Boli" panose="02000500030200090000" pitchFamily="2" charset="0"/>
                <a:cs typeface="MV Boli" panose="02000500030200090000" pitchFamily="2" charset="0"/>
              </a:rPr>
              <a:t>by their weights as </a:t>
            </a:r>
            <a:r>
              <a:rPr lang="en-US" dirty="0" smtClean="0">
                <a:solidFill>
                  <a:srgbClr val="002060"/>
                </a:solidFill>
                <a:latin typeface="MV Boli" panose="02000500030200090000" pitchFamily="2" charset="0"/>
                <a:cs typeface="MV Boli" panose="02000500030200090000" pitchFamily="2" charset="0"/>
              </a:rPr>
              <a:t>we've seen </a:t>
            </a:r>
            <a:r>
              <a:rPr lang="en-US" dirty="0">
                <a:solidFill>
                  <a:srgbClr val="002060"/>
                </a:solidFill>
                <a:latin typeface="MV Boli" panose="02000500030200090000" pitchFamily="2" charset="0"/>
                <a:cs typeface="MV Boli" panose="02000500030200090000" pitchFamily="2" charset="0"/>
              </a:rPr>
              <a:t>before and added up with a </a:t>
            </a:r>
            <a:r>
              <a:rPr lang="en-US" dirty="0" smtClean="0">
                <a:solidFill>
                  <a:srgbClr val="002060"/>
                </a:solidFill>
                <a:latin typeface="MV Boli" panose="02000500030200090000" pitchFamily="2" charset="0"/>
                <a:cs typeface="MV Boli" panose="02000500030200090000" pitchFamily="2" charset="0"/>
              </a:rPr>
              <a:t>bias value </a:t>
            </a:r>
            <a:r>
              <a:rPr lang="en-US" dirty="0">
                <a:solidFill>
                  <a:srgbClr val="002060"/>
                </a:solidFill>
                <a:latin typeface="MV Boli" panose="02000500030200090000" pitchFamily="2" charset="0"/>
                <a:cs typeface="MV Boli" panose="02000500030200090000" pitchFamily="2" charset="0"/>
              </a:rPr>
              <a:t>together creating a weighted </a:t>
            </a:r>
            <a:r>
              <a:rPr lang="en-US" dirty="0" smtClean="0">
                <a:solidFill>
                  <a:srgbClr val="002060"/>
                </a:solidFill>
                <a:latin typeface="MV Boli" panose="02000500030200090000" pitchFamily="2" charset="0"/>
                <a:cs typeface="MV Boli" panose="02000500030200090000" pitchFamily="2" charset="0"/>
              </a:rPr>
              <a:t>input for </a:t>
            </a:r>
            <a:r>
              <a:rPr lang="en-US" dirty="0">
                <a:solidFill>
                  <a:srgbClr val="002060"/>
                </a:solidFill>
                <a:latin typeface="MV Boli" panose="02000500030200090000" pitchFamily="2" charset="0"/>
                <a:cs typeface="MV Boli" panose="02000500030200090000" pitchFamily="2" charset="0"/>
              </a:rPr>
              <a:t>that </a:t>
            </a:r>
            <a:r>
              <a:rPr lang="en-US" dirty="0" smtClean="0">
                <a:solidFill>
                  <a:srgbClr val="002060"/>
                </a:solidFill>
                <a:latin typeface="MV Boli" panose="02000500030200090000" pitchFamily="2" charset="0"/>
                <a:cs typeface="MV Boli" panose="02000500030200090000" pitchFamily="2" charset="0"/>
              </a:rPr>
              <a:t>node.</a:t>
            </a:r>
            <a:endParaRPr lang="en-US" dirty="0">
              <a:solidFill>
                <a:srgbClr val="002060"/>
              </a:solidFill>
              <a:latin typeface="MV Boli" panose="02000500030200090000" pitchFamily="2" charset="0"/>
              <a:cs typeface="MV Boli" panose="02000500030200090000" pitchFamily="2" charset="0"/>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15147" y="4074219"/>
            <a:ext cx="6101076" cy="2097982"/>
          </a:xfrm>
          <a:prstGeom prst="rect">
            <a:avLst/>
          </a:prstGeom>
        </p:spPr>
      </p:pic>
    </p:spTree>
    <p:extLst>
      <p:ext uri="{BB962C8B-B14F-4D97-AF65-F5344CB8AC3E}">
        <p14:creationId xmlns:p14="http://schemas.microsoft.com/office/powerpoint/2010/main" val="2399272732"/>
      </p:ext>
    </p:extLst>
  </p:cSld>
  <p:clrMapOvr>
    <a:masterClrMapping/>
  </p:clrMapOvr>
  <p:transition advClick="0">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65EEE37-4820-4906-822D-33FCAB309B9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66018" t="10000" r="27466" b="10000"/>
          <a:stretch/>
        </p:blipFill>
        <p:spPr>
          <a:xfrm>
            <a:off x="527485" y="685801"/>
            <a:ext cx="794327" cy="5486400"/>
          </a:xfrm>
          <a:prstGeom prst="roundRect">
            <a:avLst>
              <a:gd name="adj" fmla="val 50000"/>
            </a:avLst>
          </a:prstGeom>
        </p:spPr>
      </p:pic>
      <p:sp>
        <p:nvSpPr>
          <p:cNvPr id="6" name="Rectangle 5"/>
          <p:cNvSpPr/>
          <p:nvPr/>
        </p:nvSpPr>
        <p:spPr>
          <a:xfrm rot="16200000">
            <a:off x="-202689" y="3083071"/>
            <a:ext cx="2263761"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Chapters</a:t>
            </a:r>
            <a:endParaRPr lang="en-US" sz="4000" dirty="0">
              <a:solidFill>
                <a:schemeClr val="bg1"/>
              </a:solidFill>
              <a:latin typeface="MV Boli" panose="02000500030200090000" pitchFamily="2" charset="0"/>
              <a:cs typeface="MV Boli" panose="02000500030200090000" pitchFamily="2" charset="0"/>
            </a:endParaRPr>
          </a:p>
        </p:txBody>
      </p:sp>
      <p:sp>
        <p:nvSpPr>
          <p:cNvPr id="5" name="Rectangle 4"/>
          <p:cNvSpPr/>
          <p:nvPr/>
        </p:nvSpPr>
        <p:spPr>
          <a:xfrm>
            <a:off x="2589895" y="2652184"/>
            <a:ext cx="8026556" cy="1569660"/>
          </a:xfrm>
          <a:prstGeom prst="rect">
            <a:avLst/>
          </a:prstGeom>
        </p:spPr>
        <p:txBody>
          <a:bodyPr wrap="none">
            <a:spAutoFit/>
          </a:bodyPr>
          <a:lstStyle/>
          <a:p>
            <a:r>
              <a:rPr lang="en-US" sz="4800" b="1" dirty="0" smtClean="0">
                <a:latin typeface="Papyrus" panose="03070502060502030205" pitchFamily="66" charset="0"/>
                <a:cs typeface="MV Boli" panose="02000500030200090000" pitchFamily="2" charset="0"/>
              </a:rPr>
              <a:t>Chapter 2 </a:t>
            </a:r>
          </a:p>
          <a:p>
            <a:r>
              <a:rPr lang="en-US" sz="4800" b="1" dirty="0" smtClean="0">
                <a:latin typeface="Papyrus" panose="03070502060502030205" pitchFamily="66" charset="0"/>
                <a:cs typeface="MV Boli" panose="02000500030200090000" pitchFamily="2" charset="0"/>
              </a:rPr>
              <a:t>[ Programming The Network ]</a:t>
            </a:r>
          </a:p>
        </p:txBody>
      </p:sp>
      <p:sp>
        <p:nvSpPr>
          <p:cNvPr id="7" name="Rectangle 6"/>
          <p:cNvSpPr/>
          <p:nvPr/>
        </p:nvSpPr>
        <p:spPr>
          <a:xfrm>
            <a:off x="2676159" y="4221844"/>
            <a:ext cx="3212739" cy="1200329"/>
          </a:xfrm>
          <a:prstGeom prst="rect">
            <a:avLst/>
          </a:prstGeom>
        </p:spPr>
        <p:txBody>
          <a:bodyPr wrap="none">
            <a:spAutoFit/>
          </a:bodyPr>
          <a:lstStyle/>
          <a:p>
            <a:pPr marL="285750" indent="-285750">
              <a:buFont typeface="Arial" panose="020B0604020202020204" pitchFamily="34" charset="0"/>
              <a:buChar char="•"/>
            </a:pPr>
            <a:r>
              <a:rPr lang="en-US" dirty="0" smtClean="0">
                <a:solidFill>
                  <a:srgbClr val="002060"/>
                </a:solidFill>
                <a:latin typeface="MV Boli" panose="02000500030200090000" pitchFamily="2" charset="0"/>
                <a:cs typeface="MV Boli" panose="02000500030200090000" pitchFamily="2" charset="0"/>
              </a:rPr>
              <a:t>Activation Function</a:t>
            </a:r>
          </a:p>
          <a:p>
            <a:pPr marL="285750" indent="-285750">
              <a:buFont typeface="Arial" panose="020B0604020202020204" pitchFamily="34" charset="0"/>
              <a:buChar char="•"/>
            </a:pPr>
            <a:r>
              <a:rPr lang="en-US" dirty="0" smtClean="0">
                <a:solidFill>
                  <a:srgbClr val="002060"/>
                </a:solidFill>
                <a:latin typeface="MV Boli" panose="02000500030200090000" pitchFamily="2" charset="0"/>
                <a:cs typeface="MV Boli" panose="02000500030200090000" pitchFamily="2" charset="0"/>
              </a:rPr>
              <a:t>Node Cost, Cost</a:t>
            </a:r>
          </a:p>
          <a:p>
            <a:pPr marL="285750" indent="-285750">
              <a:buFont typeface="Arial" panose="020B0604020202020204" pitchFamily="34" charset="0"/>
              <a:buChar char="•"/>
            </a:pPr>
            <a:r>
              <a:rPr lang="en-US" dirty="0" smtClean="0">
                <a:solidFill>
                  <a:srgbClr val="002060"/>
                </a:solidFill>
                <a:latin typeface="MV Boli" panose="02000500030200090000" pitchFamily="2" charset="0"/>
                <a:cs typeface="MV Boli" panose="02000500030200090000" pitchFamily="2" charset="0"/>
              </a:rPr>
              <a:t>Gradient Decent Example</a:t>
            </a:r>
          </a:p>
          <a:p>
            <a:pPr marL="285750" indent="-285750">
              <a:buFont typeface="Arial" panose="020B0604020202020204" pitchFamily="34" charset="0"/>
              <a:buChar char="•"/>
            </a:pPr>
            <a:r>
              <a:rPr lang="en-US" dirty="0" smtClean="0">
                <a:solidFill>
                  <a:srgbClr val="002060"/>
                </a:solidFill>
                <a:latin typeface="MV Boli" panose="02000500030200090000" pitchFamily="2" charset="0"/>
                <a:cs typeface="MV Boli" panose="02000500030200090000" pitchFamily="2" charset="0"/>
              </a:rPr>
              <a:t>Its Learning</a:t>
            </a:r>
          </a:p>
        </p:txBody>
      </p:sp>
    </p:spTree>
    <p:extLst>
      <p:ext uri="{BB962C8B-B14F-4D97-AF65-F5344CB8AC3E}">
        <p14:creationId xmlns:p14="http://schemas.microsoft.com/office/powerpoint/2010/main" val="1013062770"/>
      </p:ext>
    </p:extLst>
  </p:cSld>
  <p:clrMapOvr>
    <a:masterClrMapping/>
  </p:clrMapOvr>
  <p:transition advClick="0">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65EEE37-4820-4906-822D-33FCAB309B9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66018" t="10000" r="27466" b="10000"/>
          <a:stretch/>
        </p:blipFill>
        <p:spPr>
          <a:xfrm>
            <a:off x="527485" y="685801"/>
            <a:ext cx="794327" cy="5486400"/>
          </a:xfrm>
          <a:prstGeom prst="roundRect">
            <a:avLst>
              <a:gd name="adj" fmla="val 50000"/>
            </a:avLst>
          </a:prstGeom>
        </p:spPr>
      </p:pic>
      <p:sp>
        <p:nvSpPr>
          <p:cNvPr id="6" name="Rectangle 5"/>
          <p:cNvSpPr/>
          <p:nvPr/>
        </p:nvSpPr>
        <p:spPr>
          <a:xfrm rot="16200000">
            <a:off x="-202689" y="3083071"/>
            <a:ext cx="2263761"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Chapters</a:t>
            </a:r>
            <a:endParaRPr lang="en-US" sz="4000" dirty="0">
              <a:solidFill>
                <a:schemeClr val="bg1"/>
              </a:solidFill>
              <a:latin typeface="MV Boli" panose="02000500030200090000" pitchFamily="2" charset="0"/>
              <a:cs typeface="MV Boli" panose="02000500030200090000" pitchFamily="2" charset="0"/>
            </a:endParaRPr>
          </a:p>
        </p:txBody>
      </p:sp>
      <p:sp>
        <p:nvSpPr>
          <p:cNvPr id="5" name="Rectangle 4"/>
          <p:cNvSpPr/>
          <p:nvPr/>
        </p:nvSpPr>
        <p:spPr>
          <a:xfrm>
            <a:off x="2745171" y="101026"/>
            <a:ext cx="7388561" cy="584775"/>
          </a:xfrm>
          <a:prstGeom prst="rect">
            <a:avLst/>
          </a:prstGeom>
        </p:spPr>
        <p:txBody>
          <a:bodyPr wrap="none">
            <a:spAutoFit/>
          </a:bodyPr>
          <a:lstStyle/>
          <a:p>
            <a:r>
              <a:rPr lang="en-US" sz="3200" b="1" dirty="0" smtClean="0">
                <a:latin typeface="Papyrus" panose="03070502060502030205" pitchFamily="66" charset="0"/>
                <a:cs typeface="MV Boli" panose="02000500030200090000" pitchFamily="2" charset="0"/>
              </a:rPr>
              <a:t>Chapter 2 [ Programming The Network ]</a:t>
            </a:r>
          </a:p>
        </p:txBody>
      </p:sp>
      <p:sp>
        <p:nvSpPr>
          <p:cNvPr id="8" name="Rectangle 7"/>
          <p:cNvSpPr/>
          <p:nvPr/>
        </p:nvSpPr>
        <p:spPr>
          <a:xfrm>
            <a:off x="1675496" y="1053046"/>
            <a:ext cx="3772186" cy="523220"/>
          </a:xfrm>
          <a:prstGeom prst="rect">
            <a:avLst/>
          </a:prstGeom>
        </p:spPr>
        <p:txBody>
          <a:bodyPr wrap="none">
            <a:spAutoFit/>
          </a:bodyPr>
          <a:lstStyle/>
          <a:p>
            <a:r>
              <a:rPr lang="en-US" sz="2800" dirty="0" smtClean="0">
                <a:solidFill>
                  <a:srgbClr val="002060"/>
                </a:solidFill>
                <a:latin typeface="MV Boli" panose="02000500030200090000" pitchFamily="2" charset="0"/>
                <a:cs typeface="MV Boli" panose="02000500030200090000" pitchFamily="2" charset="0"/>
              </a:rPr>
              <a:t>Activation Function:-</a:t>
            </a:r>
          </a:p>
        </p:txBody>
      </p:sp>
      <p:sp>
        <p:nvSpPr>
          <p:cNvPr id="9" name="Rectangle 8"/>
          <p:cNvSpPr/>
          <p:nvPr/>
        </p:nvSpPr>
        <p:spPr>
          <a:xfrm>
            <a:off x="1675495" y="1546699"/>
            <a:ext cx="9780383" cy="646331"/>
          </a:xfrm>
          <a:prstGeom prst="rect">
            <a:avLst/>
          </a:prstGeom>
        </p:spPr>
        <p:txBody>
          <a:bodyPr wrap="square">
            <a:spAutoFit/>
          </a:bodyPr>
          <a:lstStyle/>
          <a:p>
            <a:pPr algn="just"/>
            <a:r>
              <a:rPr lang="en-US" dirty="0" smtClean="0">
                <a:solidFill>
                  <a:srgbClr val="002060"/>
                </a:solidFill>
                <a:latin typeface="MV Boli" panose="02000500030200090000" pitchFamily="2" charset="0"/>
                <a:cs typeface="MV Boli" panose="02000500030200090000" pitchFamily="2" charset="0"/>
              </a:rPr>
              <a:t>A </a:t>
            </a:r>
            <a:r>
              <a:rPr lang="en-US" dirty="0">
                <a:solidFill>
                  <a:srgbClr val="002060"/>
                </a:solidFill>
                <a:latin typeface="MV Boli" panose="02000500030200090000" pitchFamily="2" charset="0"/>
                <a:cs typeface="MV Boli" panose="02000500030200090000" pitchFamily="2" charset="0"/>
              </a:rPr>
              <a:t>single node in a loose </a:t>
            </a:r>
            <a:r>
              <a:rPr lang="en-US" dirty="0" smtClean="0">
                <a:solidFill>
                  <a:srgbClr val="002060"/>
                </a:solidFill>
                <a:latin typeface="MV Boli" panose="02000500030200090000" pitchFamily="2" charset="0"/>
                <a:cs typeface="MV Boli" panose="02000500030200090000" pitchFamily="2" charset="0"/>
              </a:rPr>
              <a:t>analogy to </a:t>
            </a:r>
            <a:r>
              <a:rPr lang="en-US" dirty="0">
                <a:solidFill>
                  <a:srgbClr val="002060"/>
                </a:solidFill>
                <a:latin typeface="MV Boli" panose="02000500030200090000" pitchFamily="2" charset="0"/>
                <a:cs typeface="MV Boli" panose="02000500030200090000" pitchFamily="2" charset="0"/>
              </a:rPr>
              <a:t>biological neural networks we </a:t>
            </a:r>
            <a:r>
              <a:rPr lang="en-US" dirty="0" smtClean="0">
                <a:solidFill>
                  <a:srgbClr val="002060"/>
                </a:solidFill>
                <a:latin typeface="MV Boli" panose="02000500030200090000" pitchFamily="2" charset="0"/>
                <a:cs typeface="MV Boli" panose="02000500030200090000" pitchFamily="2" charset="0"/>
              </a:rPr>
              <a:t>can think </a:t>
            </a:r>
            <a:r>
              <a:rPr lang="en-US" dirty="0">
                <a:solidFill>
                  <a:srgbClr val="002060"/>
                </a:solidFill>
                <a:latin typeface="MV Boli" panose="02000500030200090000" pitchFamily="2" charset="0"/>
                <a:cs typeface="MV Boli" panose="02000500030200090000" pitchFamily="2" charset="0"/>
              </a:rPr>
              <a:t>of this node as a neuron and </a:t>
            </a:r>
            <a:r>
              <a:rPr lang="en-US" dirty="0" smtClean="0">
                <a:solidFill>
                  <a:srgbClr val="002060"/>
                </a:solidFill>
                <a:latin typeface="MV Boli" panose="02000500030200090000" pitchFamily="2" charset="0"/>
                <a:cs typeface="MV Boli" panose="02000500030200090000" pitchFamily="2" charset="0"/>
              </a:rPr>
              <a:t>the weighted </a:t>
            </a:r>
            <a:r>
              <a:rPr lang="en-US" dirty="0">
                <a:solidFill>
                  <a:srgbClr val="002060"/>
                </a:solidFill>
                <a:latin typeface="MV Boli" panose="02000500030200090000" pitchFamily="2" charset="0"/>
                <a:cs typeface="MV Boli" panose="02000500030200090000" pitchFamily="2" charset="0"/>
              </a:rPr>
              <a:t>input over here as some sort </a:t>
            </a:r>
            <a:r>
              <a:rPr lang="en-US" dirty="0" smtClean="0">
                <a:solidFill>
                  <a:srgbClr val="002060"/>
                </a:solidFill>
                <a:latin typeface="MV Boli" panose="02000500030200090000" pitchFamily="2" charset="0"/>
                <a:cs typeface="MV Boli" panose="02000500030200090000" pitchFamily="2" charset="0"/>
              </a:rPr>
              <a:t>of stimulus.</a:t>
            </a:r>
            <a:endParaRPr lang="en-US" dirty="0">
              <a:solidFill>
                <a:srgbClr val="002060"/>
              </a:solidFill>
              <a:latin typeface="MV Boli" panose="02000500030200090000" pitchFamily="2" charset="0"/>
              <a:cs typeface="MV Boli" panose="02000500030200090000" pitchFamily="2" charset="0"/>
            </a:endParaRPr>
          </a:p>
        </p:txBody>
      </p:sp>
      <p:sp>
        <p:nvSpPr>
          <p:cNvPr id="10" name="Rectangle 9"/>
          <p:cNvSpPr/>
          <p:nvPr/>
        </p:nvSpPr>
        <p:spPr>
          <a:xfrm>
            <a:off x="1675495" y="2186324"/>
            <a:ext cx="9780383" cy="923330"/>
          </a:xfrm>
          <a:prstGeom prst="rect">
            <a:avLst/>
          </a:prstGeom>
        </p:spPr>
        <p:txBody>
          <a:bodyPr wrap="square">
            <a:spAutoFit/>
          </a:bodyPr>
          <a:lstStyle/>
          <a:p>
            <a:pPr algn="just"/>
            <a:r>
              <a:rPr lang="en-US" dirty="0" smtClean="0">
                <a:solidFill>
                  <a:srgbClr val="002060"/>
                </a:solidFill>
                <a:latin typeface="MV Boli" panose="02000500030200090000" pitchFamily="2" charset="0"/>
                <a:cs typeface="MV Boli" panose="02000500030200090000" pitchFamily="2" charset="0"/>
              </a:rPr>
              <a:t>So </a:t>
            </a:r>
            <a:r>
              <a:rPr lang="en-US" dirty="0">
                <a:solidFill>
                  <a:srgbClr val="002060"/>
                </a:solidFill>
                <a:latin typeface="MV Boli" panose="02000500030200090000" pitchFamily="2" charset="0"/>
                <a:cs typeface="MV Boli" panose="02000500030200090000" pitchFamily="2" charset="0"/>
              </a:rPr>
              <a:t>the x-axis here shows </a:t>
            </a:r>
            <a:r>
              <a:rPr lang="en-US" dirty="0" smtClean="0">
                <a:solidFill>
                  <a:srgbClr val="002060"/>
                </a:solidFill>
                <a:latin typeface="MV Boli" panose="02000500030200090000" pitchFamily="2" charset="0"/>
                <a:cs typeface="MV Boli" panose="02000500030200090000" pitchFamily="2" charset="0"/>
              </a:rPr>
              <a:t>the weighted </a:t>
            </a:r>
            <a:r>
              <a:rPr lang="en-US" dirty="0">
                <a:solidFill>
                  <a:srgbClr val="002060"/>
                </a:solidFill>
                <a:latin typeface="MV Boli" panose="02000500030200090000" pitchFamily="2" charset="0"/>
                <a:cs typeface="MV Boli" panose="02000500030200090000" pitchFamily="2" charset="0"/>
              </a:rPr>
              <a:t>input and the y-axis shows </a:t>
            </a:r>
            <a:r>
              <a:rPr lang="en-US" dirty="0" smtClean="0">
                <a:solidFill>
                  <a:srgbClr val="002060"/>
                </a:solidFill>
                <a:latin typeface="MV Boli" panose="02000500030200090000" pitchFamily="2" charset="0"/>
                <a:cs typeface="MV Boli" panose="02000500030200090000" pitchFamily="2" charset="0"/>
              </a:rPr>
              <a:t>the corresponding </a:t>
            </a:r>
            <a:r>
              <a:rPr lang="en-US" dirty="0">
                <a:solidFill>
                  <a:srgbClr val="002060"/>
                </a:solidFill>
                <a:latin typeface="MV Boli" panose="02000500030200090000" pitchFamily="2" charset="0"/>
                <a:cs typeface="MV Boli" panose="02000500030200090000" pitchFamily="2" charset="0"/>
              </a:rPr>
              <a:t>activation </a:t>
            </a:r>
            <a:r>
              <a:rPr lang="en-US" dirty="0" smtClean="0">
                <a:solidFill>
                  <a:srgbClr val="002060"/>
                </a:solidFill>
                <a:latin typeface="MV Boli" panose="02000500030200090000" pitchFamily="2" charset="0"/>
                <a:cs typeface="MV Boli" panose="02000500030200090000" pitchFamily="2" charset="0"/>
              </a:rPr>
              <a:t>value using </a:t>
            </a:r>
            <a:r>
              <a:rPr lang="en-US" dirty="0">
                <a:solidFill>
                  <a:srgbClr val="002060"/>
                </a:solidFill>
                <a:latin typeface="MV Boli" panose="02000500030200090000" pitchFamily="2" charset="0"/>
                <a:cs typeface="MV Boli" panose="02000500030200090000" pitchFamily="2" charset="0"/>
              </a:rPr>
              <a:t>an activation function like </a:t>
            </a:r>
            <a:r>
              <a:rPr lang="en-US" dirty="0" smtClean="0">
                <a:solidFill>
                  <a:srgbClr val="002060"/>
                </a:solidFill>
                <a:latin typeface="MV Boli" panose="02000500030200090000" pitchFamily="2" charset="0"/>
                <a:cs typeface="MV Boli" panose="02000500030200090000" pitchFamily="2" charset="0"/>
              </a:rPr>
              <a:t>this should </a:t>
            </a:r>
            <a:r>
              <a:rPr lang="en-US" dirty="0">
                <a:solidFill>
                  <a:srgbClr val="002060"/>
                </a:solidFill>
                <a:latin typeface="MV Boli" panose="02000500030200090000" pitchFamily="2" charset="0"/>
                <a:cs typeface="MV Boli" panose="02000500030200090000" pitchFamily="2" charset="0"/>
              </a:rPr>
              <a:t>allow us to have more </a:t>
            </a:r>
            <a:r>
              <a:rPr lang="en-US" dirty="0" smtClean="0">
                <a:solidFill>
                  <a:srgbClr val="002060"/>
                </a:solidFill>
                <a:latin typeface="MV Boli" panose="02000500030200090000" pitchFamily="2" charset="0"/>
                <a:cs typeface="MV Boli" panose="02000500030200090000" pitchFamily="2" charset="0"/>
              </a:rPr>
              <a:t>complex decision boundaries.</a:t>
            </a:r>
            <a:endParaRPr lang="en-US" dirty="0">
              <a:solidFill>
                <a:srgbClr val="002060"/>
              </a:solidFill>
              <a:latin typeface="MV Boli" panose="02000500030200090000" pitchFamily="2" charset="0"/>
              <a:cs typeface="MV Boli" panose="02000500030200090000" pitchFamily="2" charset="0"/>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57785" y="3109654"/>
            <a:ext cx="3815802" cy="1007602"/>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52890" y="4248390"/>
            <a:ext cx="4502988" cy="1923811"/>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75495" y="4248390"/>
            <a:ext cx="4528868" cy="896338"/>
          </a:xfrm>
          <a:prstGeom prst="rect">
            <a:avLst/>
          </a:prstGeom>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75495" y="5325398"/>
            <a:ext cx="4528868" cy="846803"/>
          </a:xfrm>
          <a:prstGeom prst="rect">
            <a:avLst/>
          </a:prstGeom>
        </p:spPr>
      </p:pic>
    </p:spTree>
    <p:extLst>
      <p:ext uri="{BB962C8B-B14F-4D97-AF65-F5344CB8AC3E}">
        <p14:creationId xmlns:p14="http://schemas.microsoft.com/office/powerpoint/2010/main" val="1860659938"/>
      </p:ext>
    </p:extLst>
  </p:cSld>
  <p:clrMapOvr>
    <a:masterClrMapping/>
  </p:clrMapOvr>
  <p:transition advClick="0">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6538" y="254913"/>
            <a:ext cx="3677610" cy="861774"/>
          </a:xfrm>
          <a:prstGeom prst="rect">
            <a:avLst/>
          </a:prstGeom>
        </p:spPr>
        <p:txBody>
          <a:bodyPr wrap="none">
            <a:spAutoFit/>
          </a:bodyPr>
          <a:lstStyle/>
          <a:p>
            <a:r>
              <a:rPr lang="en-US" sz="5000" b="1" dirty="0" smtClean="0">
                <a:latin typeface="Papyrus" panose="03070502060502030205" pitchFamily="66" charset="0"/>
              </a:rPr>
              <a:t>Introduction:</a:t>
            </a:r>
            <a:endParaRPr lang="en-US" sz="5000" b="1" dirty="0">
              <a:latin typeface="Papyrus" panose="03070502060502030205" pitchFamily="66" charset="0"/>
            </a:endParaRPr>
          </a:p>
        </p:txBody>
      </p:sp>
      <p:grpSp>
        <p:nvGrpSpPr>
          <p:cNvPr id="11" name="Group 10"/>
          <p:cNvGrpSpPr/>
          <p:nvPr/>
        </p:nvGrpSpPr>
        <p:grpSpPr>
          <a:xfrm>
            <a:off x="651814" y="3001477"/>
            <a:ext cx="10785557" cy="3770263"/>
            <a:chOff x="1061049" y="1552755"/>
            <a:chExt cx="10785557" cy="3770263"/>
          </a:xfrm>
        </p:grpSpPr>
        <p:sp>
          <p:nvSpPr>
            <p:cNvPr id="3" name="TextBox 2"/>
            <p:cNvSpPr txBox="1"/>
            <p:nvPr/>
          </p:nvSpPr>
          <p:spPr>
            <a:xfrm>
              <a:off x="1061049" y="1552755"/>
              <a:ext cx="2035834" cy="3770263"/>
            </a:xfrm>
            <a:prstGeom prst="rect">
              <a:avLst/>
            </a:prstGeom>
            <a:noFill/>
          </p:spPr>
          <p:txBody>
            <a:bodyPr wrap="square" rtlCol="0">
              <a:spAutoFit/>
            </a:bodyPr>
            <a:lstStyle/>
            <a:p>
              <a:r>
                <a:rPr lang="en-US" sz="23900" dirty="0" smtClean="0">
                  <a:ln>
                    <a:solidFill>
                      <a:schemeClr val="tx1"/>
                    </a:solidFill>
                  </a:ln>
                  <a:cs typeface="MV Boli" panose="02000500030200090000" pitchFamily="2" charset="0"/>
                </a:rPr>
                <a:t>1</a:t>
              </a:r>
              <a:endParaRPr lang="en-US" sz="23900" dirty="0">
                <a:ln>
                  <a:solidFill>
                    <a:schemeClr val="tx1"/>
                  </a:solidFill>
                </a:ln>
                <a:cs typeface="MV Boli" panose="02000500030200090000" pitchFamily="2" charset="0"/>
              </a:endParaRPr>
            </a:p>
          </p:txBody>
        </p:sp>
        <p:sp>
          <p:nvSpPr>
            <p:cNvPr id="7" name="Right Arrow 6"/>
            <p:cNvSpPr/>
            <p:nvPr/>
          </p:nvSpPr>
          <p:spPr>
            <a:xfrm>
              <a:off x="2993366" y="3286923"/>
              <a:ext cx="940279" cy="3019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34956" y="2182483"/>
              <a:ext cx="2662012" cy="2665561"/>
            </a:xfrm>
            <a:prstGeom prst="rect">
              <a:avLst/>
            </a:prstGeom>
          </p:spPr>
        </p:pic>
        <p:sp>
          <p:nvSpPr>
            <p:cNvPr id="35" name="Right Arrow 34"/>
            <p:cNvSpPr/>
            <p:nvPr/>
          </p:nvSpPr>
          <p:spPr>
            <a:xfrm>
              <a:off x="7804367" y="3286923"/>
              <a:ext cx="940279" cy="3019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TextBox 9"/>
            <p:cNvSpPr txBox="1"/>
            <p:nvPr/>
          </p:nvSpPr>
          <p:spPr>
            <a:xfrm>
              <a:off x="9184594" y="2182483"/>
              <a:ext cx="2662012" cy="2677656"/>
            </a:xfrm>
            <a:prstGeom prst="rect">
              <a:avLst/>
            </a:prstGeom>
            <a:noFill/>
          </p:spPr>
          <p:txBody>
            <a:bodyPr wrap="square" rtlCol="0">
              <a:spAutoFit/>
            </a:bodyPr>
            <a:lstStyle/>
            <a:p>
              <a:pPr algn="ctr"/>
              <a:r>
                <a:rPr lang="en-US" sz="2800" dirty="0" smtClean="0"/>
                <a:t>0101010101010</a:t>
              </a:r>
            </a:p>
            <a:p>
              <a:pPr algn="ctr"/>
              <a:r>
                <a:rPr lang="en-US" sz="2800" dirty="0" smtClean="0"/>
                <a:t>0101010101010</a:t>
              </a:r>
              <a:endParaRPr lang="en-US" sz="2800" dirty="0"/>
            </a:p>
            <a:p>
              <a:pPr algn="ctr"/>
              <a:r>
                <a:rPr lang="en-US" sz="2800" dirty="0" smtClean="0"/>
                <a:t>0101010101010</a:t>
              </a:r>
              <a:endParaRPr lang="en-US" sz="2800" dirty="0"/>
            </a:p>
            <a:p>
              <a:pPr algn="ctr"/>
              <a:r>
                <a:rPr lang="en-US" sz="2800" dirty="0" smtClean="0"/>
                <a:t>0101010101010</a:t>
              </a:r>
            </a:p>
            <a:p>
              <a:pPr algn="ctr"/>
              <a:r>
                <a:rPr lang="en-US" sz="2800" dirty="0" smtClean="0"/>
                <a:t>0101010101010</a:t>
              </a:r>
              <a:endParaRPr lang="en-US" sz="2800" dirty="0"/>
            </a:p>
            <a:p>
              <a:pPr algn="ctr"/>
              <a:r>
                <a:rPr lang="en-US" sz="2800" dirty="0" smtClean="0"/>
                <a:t>0101010101010</a:t>
              </a:r>
              <a:endParaRPr lang="en-US" dirty="0" smtClean="0"/>
            </a:p>
          </p:txBody>
        </p:sp>
      </p:grpSp>
      <p:sp>
        <p:nvSpPr>
          <p:cNvPr id="12" name="Rectangle 11"/>
          <p:cNvSpPr/>
          <p:nvPr/>
        </p:nvSpPr>
        <p:spPr>
          <a:xfrm>
            <a:off x="496538" y="1329240"/>
            <a:ext cx="11166374" cy="923330"/>
          </a:xfrm>
          <a:prstGeom prst="rect">
            <a:avLst/>
          </a:prstGeom>
        </p:spPr>
        <p:txBody>
          <a:bodyPr wrap="square">
            <a:spAutoFit/>
          </a:bodyPr>
          <a:lstStyle/>
          <a:p>
            <a:pPr algn="just"/>
            <a:r>
              <a:rPr lang="en-US" dirty="0">
                <a:solidFill>
                  <a:srgbClr val="002060"/>
                </a:solidFill>
                <a:latin typeface="MV Boli" panose="02000500030200090000" pitchFamily="2" charset="0"/>
                <a:cs typeface="MV Boli" panose="02000500030200090000" pitchFamily="2" charset="0"/>
              </a:rPr>
              <a:t>In machine learning, </a:t>
            </a:r>
            <a:r>
              <a:rPr lang="en-US" dirty="0" err="1">
                <a:solidFill>
                  <a:srgbClr val="002060"/>
                </a:solidFill>
                <a:latin typeface="MV Boli" panose="02000500030200090000" pitchFamily="2" charset="0"/>
                <a:cs typeface="MV Boli" panose="02000500030200090000" pitchFamily="2" charset="0"/>
              </a:rPr>
              <a:t>backpropagation</a:t>
            </a:r>
            <a:r>
              <a:rPr lang="en-US" dirty="0">
                <a:solidFill>
                  <a:srgbClr val="002060"/>
                </a:solidFill>
                <a:latin typeface="MV Boli" panose="02000500030200090000" pitchFamily="2" charset="0"/>
                <a:cs typeface="MV Boli" panose="02000500030200090000" pitchFamily="2" charset="0"/>
              </a:rPr>
              <a:t> is a widely used algorithm for training feedforward neural networks. Generalizations of </a:t>
            </a:r>
            <a:r>
              <a:rPr lang="en-US" dirty="0" err="1">
                <a:solidFill>
                  <a:srgbClr val="002060"/>
                </a:solidFill>
                <a:latin typeface="MV Boli" panose="02000500030200090000" pitchFamily="2" charset="0"/>
                <a:cs typeface="MV Boli" panose="02000500030200090000" pitchFamily="2" charset="0"/>
              </a:rPr>
              <a:t>backpropagation</a:t>
            </a:r>
            <a:r>
              <a:rPr lang="en-US" dirty="0">
                <a:solidFill>
                  <a:srgbClr val="002060"/>
                </a:solidFill>
                <a:latin typeface="MV Boli" panose="02000500030200090000" pitchFamily="2" charset="0"/>
                <a:cs typeface="MV Boli" panose="02000500030200090000" pitchFamily="2" charset="0"/>
              </a:rPr>
              <a:t> exist for other artificial neural networks, and for functions generally. These classes of algorithms are all referred to generically as "</a:t>
            </a:r>
            <a:r>
              <a:rPr lang="en-US" dirty="0" err="1">
                <a:solidFill>
                  <a:srgbClr val="002060"/>
                </a:solidFill>
                <a:latin typeface="MV Boli" panose="02000500030200090000" pitchFamily="2" charset="0"/>
                <a:cs typeface="MV Boli" panose="02000500030200090000" pitchFamily="2" charset="0"/>
              </a:rPr>
              <a:t>backpropagation</a:t>
            </a:r>
            <a:r>
              <a:rPr lang="en-US" dirty="0">
                <a:solidFill>
                  <a:srgbClr val="002060"/>
                </a:solidFill>
                <a:latin typeface="MV Boli" panose="02000500030200090000" pitchFamily="2" charset="0"/>
                <a:cs typeface="MV Boli" panose="02000500030200090000" pitchFamily="2" charset="0"/>
              </a:rPr>
              <a:t>".</a:t>
            </a:r>
          </a:p>
        </p:txBody>
      </p:sp>
    </p:spTree>
    <p:extLst>
      <p:ext uri="{BB962C8B-B14F-4D97-AF65-F5344CB8AC3E}">
        <p14:creationId xmlns:p14="http://schemas.microsoft.com/office/powerpoint/2010/main" val="1439266370"/>
      </p:ext>
    </p:extLst>
  </p:cSld>
  <p:clrMapOvr>
    <a:masterClrMapping/>
  </p:clrMapOvr>
  <p:transition advClick="0">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65EEE37-4820-4906-822D-33FCAB309B9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66018" t="10000" r="27466" b="10000"/>
          <a:stretch/>
        </p:blipFill>
        <p:spPr>
          <a:xfrm>
            <a:off x="527485" y="685801"/>
            <a:ext cx="794327" cy="5486400"/>
          </a:xfrm>
          <a:prstGeom prst="roundRect">
            <a:avLst>
              <a:gd name="adj" fmla="val 50000"/>
            </a:avLst>
          </a:prstGeom>
        </p:spPr>
      </p:pic>
      <p:sp>
        <p:nvSpPr>
          <p:cNvPr id="6" name="Rectangle 5"/>
          <p:cNvSpPr/>
          <p:nvPr/>
        </p:nvSpPr>
        <p:spPr>
          <a:xfrm rot="16200000">
            <a:off x="-202689" y="3083071"/>
            <a:ext cx="2263761"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Chapters</a:t>
            </a:r>
            <a:endParaRPr lang="en-US" sz="4000" dirty="0">
              <a:solidFill>
                <a:schemeClr val="bg1"/>
              </a:solidFill>
              <a:latin typeface="MV Boli" panose="02000500030200090000" pitchFamily="2" charset="0"/>
              <a:cs typeface="MV Boli" panose="02000500030200090000" pitchFamily="2" charset="0"/>
            </a:endParaRPr>
          </a:p>
        </p:txBody>
      </p:sp>
      <p:sp>
        <p:nvSpPr>
          <p:cNvPr id="5" name="Rectangle 4"/>
          <p:cNvSpPr/>
          <p:nvPr/>
        </p:nvSpPr>
        <p:spPr>
          <a:xfrm>
            <a:off x="2745171" y="101026"/>
            <a:ext cx="7388561" cy="584775"/>
          </a:xfrm>
          <a:prstGeom prst="rect">
            <a:avLst/>
          </a:prstGeom>
        </p:spPr>
        <p:txBody>
          <a:bodyPr wrap="none">
            <a:spAutoFit/>
          </a:bodyPr>
          <a:lstStyle/>
          <a:p>
            <a:r>
              <a:rPr lang="en-US" sz="3200" b="1" dirty="0" smtClean="0">
                <a:latin typeface="Papyrus" panose="03070502060502030205" pitchFamily="66" charset="0"/>
                <a:cs typeface="MV Boli" panose="02000500030200090000" pitchFamily="2" charset="0"/>
              </a:rPr>
              <a:t>Chapter 2 [ Programming The Network ]</a:t>
            </a:r>
          </a:p>
        </p:txBody>
      </p:sp>
      <p:sp>
        <p:nvSpPr>
          <p:cNvPr id="8" name="Rectangle 7"/>
          <p:cNvSpPr/>
          <p:nvPr/>
        </p:nvSpPr>
        <p:spPr>
          <a:xfrm>
            <a:off x="1675496" y="1053046"/>
            <a:ext cx="3286477" cy="523220"/>
          </a:xfrm>
          <a:prstGeom prst="rect">
            <a:avLst/>
          </a:prstGeom>
        </p:spPr>
        <p:txBody>
          <a:bodyPr wrap="none">
            <a:spAutoFit/>
          </a:bodyPr>
          <a:lstStyle/>
          <a:p>
            <a:r>
              <a:rPr lang="en-US" sz="2800" dirty="0" smtClean="0">
                <a:solidFill>
                  <a:srgbClr val="002060"/>
                </a:solidFill>
                <a:latin typeface="MV Boli" panose="02000500030200090000" pitchFamily="2" charset="0"/>
                <a:cs typeface="MV Boli" panose="02000500030200090000" pitchFamily="2" charset="0"/>
              </a:rPr>
              <a:t>Node Cost, Cost:-</a:t>
            </a:r>
          </a:p>
        </p:txBody>
      </p:sp>
      <p:sp>
        <p:nvSpPr>
          <p:cNvPr id="9" name="Rectangle 8"/>
          <p:cNvSpPr/>
          <p:nvPr/>
        </p:nvSpPr>
        <p:spPr>
          <a:xfrm>
            <a:off x="1675495" y="1546699"/>
            <a:ext cx="9780383" cy="923330"/>
          </a:xfrm>
          <a:prstGeom prst="rect">
            <a:avLst/>
          </a:prstGeom>
        </p:spPr>
        <p:txBody>
          <a:bodyPr wrap="square">
            <a:spAutoFit/>
          </a:bodyPr>
          <a:lstStyle/>
          <a:p>
            <a:pPr algn="just"/>
            <a:r>
              <a:rPr lang="en-US" dirty="0" smtClean="0">
                <a:solidFill>
                  <a:srgbClr val="002060"/>
                </a:solidFill>
                <a:latin typeface="MV Boli" panose="02000500030200090000" pitchFamily="2" charset="0"/>
                <a:cs typeface="MV Boli" panose="02000500030200090000" pitchFamily="2" charset="0"/>
              </a:rPr>
              <a:t>To </a:t>
            </a:r>
            <a:r>
              <a:rPr lang="en-US" dirty="0">
                <a:solidFill>
                  <a:srgbClr val="002060"/>
                </a:solidFill>
                <a:latin typeface="MV Boli" panose="02000500030200090000" pitchFamily="2" charset="0"/>
                <a:cs typeface="MV Boli" panose="02000500030200090000" pitchFamily="2" charset="0"/>
              </a:rPr>
              <a:t>train this network by hand the </a:t>
            </a:r>
            <a:r>
              <a:rPr lang="en-US" dirty="0" smtClean="0">
                <a:solidFill>
                  <a:srgbClr val="002060"/>
                </a:solidFill>
                <a:latin typeface="MV Boli" panose="02000500030200090000" pitchFamily="2" charset="0"/>
                <a:cs typeface="MV Boli" panose="02000500030200090000" pitchFamily="2" charset="0"/>
              </a:rPr>
              <a:t>goal is </a:t>
            </a:r>
            <a:r>
              <a:rPr lang="en-US" dirty="0">
                <a:solidFill>
                  <a:srgbClr val="002060"/>
                </a:solidFill>
                <a:latin typeface="MV Boli" panose="02000500030200090000" pitchFamily="2" charset="0"/>
                <a:cs typeface="MV Boli" panose="02000500030200090000" pitchFamily="2" charset="0"/>
              </a:rPr>
              <a:t>for the computer to do </a:t>
            </a:r>
            <a:r>
              <a:rPr lang="en-US" dirty="0" smtClean="0">
                <a:solidFill>
                  <a:srgbClr val="002060"/>
                </a:solidFill>
                <a:latin typeface="MV Boli" panose="02000500030200090000" pitchFamily="2" charset="0"/>
                <a:cs typeface="MV Boli" panose="02000500030200090000" pitchFamily="2" charset="0"/>
              </a:rPr>
              <a:t>it all </a:t>
            </a:r>
            <a:r>
              <a:rPr lang="en-US" dirty="0">
                <a:solidFill>
                  <a:srgbClr val="002060"/>
                </a:solidFill>
                <a:latin typeface="MV Boli" panose="02000500030200090000" pitchFamily="2" charset="0"/>
                <a:cs typeface="MV Boli" panose="02000500030200090000" pitchFamily="2" charset="0"/>
              </a:rPr>
              <a:t>by </a:t>
            </a:r>
            <a:r>
              <a:rPr lang="en-US" dirty="0" smtClean="0">
                <a:solidFill>
                  <a:srgbClr val="002060"/>
                </a:solidFill>
                <a:latin typeface="MV Boli" panose="02000500030200090000" pitchFamily="2" charset="0"/>
                <a:cs typeface="MV Boli" panose="02000500030200090000" pitchFamily="2" charset="0"/>
              </a:rPr>
              <a:t>itself so that the outputs </a:t>
            </a:r>
            <a:r>
              <a:rPr lang="en-US" dirty="0">
                <a:solidFill>
                  <a:srgbClr val="002060"/>
                </a:solidFill>
                <a:latin typeface="MV Boli" panose="02000500030200090000" pitchFamily="2" charset="0"/>
                <a:cs typeface="MV Boli" panose="02000500030200090000" pitchFamily="2" charset="0"/>
              </a:rPr>
              <a:t>of </a:t>
            </a:r>
            <a:r>
              <a:rPr lang="en-US" dirty="0" smtClean="0">
                <a:solidFill>
                  <a:srgbClr val="002060"/>
                </a:solidFill>
                <a:latin typeface="MV Boli" panose="02000500030200090000" pitchFamily="2" charset="0"/>
                <a:cs typeface="MV Boli" panose="02000500030200090000" pitchFamily="2" charset="0"/>
              </a:rPr>
              <a:t>our Network </a:t>
            </a:r>
            <a:r>
              <a:rPr lang="en-US" dirty="0">
                <a:solidFill>
                  <a:srgbClr val="002060"/>
                </a:solidFill>
                <a:latin typeface="MV Boli" panose="02000500030200090000" pitchFamily="2" charset="0"/>
                <a:cs typeface="MV Boli" panose="02000500030200090000" pitchFamily="2" charset="0"/>
              </a:rPr>
              <a:t>again which are now </a:t>
            </a:r>
            <a:r>
              <a:rPr lang="en-US" dirty="0" smtClean="0">
                <a:solidFill>
                  <a:srgbClr val="002060"/>
                </a:solidFill>
                <a:latin typeface="MV Boli" panose="02000500030200090000" pitchFamily="2" charset="0"/>
                <a:cs typeface="MV Boli" panose="02000500030200090000" pitchFamily="2" charset="0"/>
              </a:rPr>
              <a:t>being squished </a:t>
            </a:r>
            <a:r>
              <a:rPr lang="en-US" dirty="0">
                <a:solidFill>
                  <a:srgbClr val="002060"/>
                </a:solidFill>
                <a:latin typeface="MV Boli" panose="02000500030200090000" pitchFamily="2" charset="0"/>
                <a:cs typeface="MV Boli" panose="02000500030200090000" pitchFamily="2" charset="0"/>
              </a:rPr>
              <a:t>to somewhere between 0 and 1 </a:t>
            </a:r>
            <a:r>
              <a:rPr lang="en-US" dirty="0" smtClean="0">
                <a:solidFill>
                  <a:srgbClr val="002060"/>
                </a:solidFill>
                <a:latin typeface="MV Boli" panose="02000500030200090000" pitchFamily="2" charset="0"/>
                <a:cs typeface="MV Boli" panose="02000500030200090000" pitchFamily="2" charset="0"/>
              </a:rPr>
              <a:t>by our </a:t>
            </a:r>
            <a:r>
              <a:rPr lang="en-US" dirty="0">
                <a:solidFill>
                  <a:srgbClr val="002060"/>
                </a:solidFill>
                <a:latin typeface="MV Boli" panose="02000500030200090000" pitchFamily="2" charset="0"/>
                <a:cs typeface="MV Boli" panose="02000500030200090000" pitchFamily="2" charset="0"/>
              </a:rPr>
              <a:t>sigmoid activation </a:t>
            </a:r>
            <a:r>
              <a:rPr lang="en-US" dirty="0" smtClean="0">
                <a:solidFill>
                  <a:srgbClr val="002060"/>
                </a:solidFill>
                <a:latin typeface="MV Boli" panose="02000500030200090000" pitchFamily="2" charset="0"/>
                <a:cs typeface="MV Boli" panose="02000500030200090000" pitchFamily="2" charset="0"/>
              </a:rPr>
              <a:t>function.</a:t>
            </a:r>
            <a:endParaRPr lang="en-US" dirty="0">
              <a:solidFill>
                <a:srgbClr val="002060"/>
              </a:solidFill>
              <a:latin typeface="MV Boli" panose="02000500030200090000" pitchFamily="2" charset="0"/>
              <a:cs typeface="MV Boli" panose="02000500030200090000" pitchFamily="2" charset="0"/>
            </a:endParaRPr>
          </a:p>
        </p:txBody>
      </p:sp>
      <p:sp>
        <p:nvSpPr>
          <p:cNvPr id="10" name="Rectangle 9"/>
          <p:cNvSpPr/>
          <p:nvPr/>
        </p:nvSpPr>
        <p:spPr>
          <a:xfrm>
            <a:off x="1636818" y="2437164"/>
            <a:ext cx="9780383" cy="923330"/>
          </a:xfrm>
          <a:prstGeom prst="rect">
            <a:avLst/>
          </a:prstGeom>
        </p:spPr>
        <p:txBody>
          <a:bodyPr wrap="square">
            <a:spAutoFit/>
          </a:bodyPr>
          <a:lstStyle/>
          <a:p>
            <a:pPr algn="just"/>
            <a:r>
              <a:rPr lang="en-US" b="1" dirty="0" smtClean="0">
                <a:solidFill>
                  <a:srgbClr val="002060"/>
                </a:solidFill>
                <a:latin typeface="MV Boli" panose="02000500030200090000" pitchFamily="2" charset="0"/>
                <a:cs typeface="MV Boli" panose="02000500030200090000" pitchFamily="2" charset="0"/>
              </a:rPr>
              <a:t>Node Cost</a:t>
            </a:r>
            <a:r>
              <a:rPr lang="en-US" b="1" dirty="0">
                <a:solidFill>
                  <a:srgbClr val="002060"/>
                </a:solidFill>
                <a:latin typeface="MV Boli" panose="02000500030200090000" pitchFamily="2" charset="0"/>
                <a:cs typeface="MV Boli" panose="02000500030200090000" pitchFamily="2" charset="0"/>
              </a:rPr>
              <a:t>: </a:t>
            </a:r>
            <a:r>
              <a:rPr lang="en-US" dirty="0">
                <a:solidFill>
                  <a:srgbClr val="002060"/>
                </a:solidFill>
                <a:latin typeface="MV Boli" panose="02000500030200090000" pitchFamily="2" charset="0"/>
                <a:cs typeface="MV Boli" panose="02000500030200090000" pitchFamily="2" charset="0"/>
              </a:rPr>
              <a:t>takes in </a:t>
            </a:r>
            <a:r>
              <a:rPr lang="en-US" dirty="0" smtClean="0">
                <a:solidFill>
                  <a:srgbClr val="002060"/>
                </a:solidFill>
                <a:latin typeface="MV Boli" panose="02000500030200090000" pitchFamily="2" charset="0"/>
                <a:cs typeface="MV Boli" panose="02000500030200090000" pitchFamily="2" charset="0"/>
              </a:rPr>
              <a:t>the output </a:t>
            </a:r>
            <a:r>
              <a:rPr lang="en-US" dirty="0">
                <a:solidFill>
                  <a:srgbClr val="002060"/>
                </a:solidFill>
                <a:latin typeface="MV Boli" panose="02000500030200090000" pitchFamily="2" charset="0"/>
                <a:cs typeface="MV Boli" panose="02000500030200090000" pitchFamily="2" charset="0"/>
              </a:rPr>
              <a:t>activation value of a single </a:t>
            </a:r>
            <a:r>
              <a:rPr lang="en-US" dirty="0" smtClean="0">
                <a:solidFill>
                  <a:srgbClr val="002060"/>
                </a:solidFill>
                <a:latin typeface="MV Boli" panose="02000500030200090000" pitchFamily="2" charset="0"/>
                <a:cs typeface="MV Boli" panose="02000500030200090000" pitchFamily="2" charset="0"/>
              </a:rPr>
              <a:t>node along </a:t>
            </a:r>
            <a:r>
              <a:rPr lang="en-US" dirty="0">
                <a:solidFill>
                  <a:srgbClr val="002060"/>
                </a:solidFill>
                <a:latin typeface="MV Boli" panose="02000500030200090000" pitchFamily="2" charset="0"/>
                <a:cs typeface="MV Boli" panose="02000500030200090000" pitchFamily="2" charset="0"/>
              </a:rPr>
              <a:t>with the value we want it to </a:t>
            </a:r>
            <a:r>
              <a:rPr lang="en-US" dirty="0" smtClean="0">
                <a:solidFill>
                  <a:srgbClr val="002060"/>
                </a:solidFill>
                <a:latin typeface="MV Boli" panose="02000500030200090000" pitchFamily="2" charset="0"/>
                <a:cs typeface="MV Boli" panose="02000500030200090000" pitchFamily="2" charset="0"/>
              </a:rPr>
              <a:t>be all </a:t>
            </a:r>
            <a:r>
              <a:rPr lang="en-US" dirty="0">
                <a:solidFill>
                  <a:srgbClr val="002060"/>
                </a:solidFill>
                <a:latin typeface="MV Boli" panose="02000500030200090000" pitchFamily="2" charset="0"/>
                <a:cs typeface="MV Boli" panose="02000500030200090000" pitchFamily="2" charset="0"/>
              </a:rPr>
              <a:t>it does is calculate the </a:t>
            </a:r>
            <a:r>
              <a:rPr lang="en-US" dirty="0" smtClean="0">
                <a:solidFill>
                  <a:srgbClr val="002060"/>
                </a:solidFill>
                <a:latin typeface="MV Boli" panose="02000500030200090000" pitchFamily="2" charset="0"/>
                <a:cs typeface="MV Boli" panose="02000500030200090000" pitchFamily="2" charset="0"/>
              </a:rPr>
              <a:t>difference between </a:t>
            </a:r>
            <a:r>
              <a:rPr lang="en-US" dirty="0">
                <a:solidFill>
                  <a:srgbClr val="002060"/>
                </a:solidFill>
                <a:latin typeface="MV Boli" panose="02000500030200090000" pitchFamily="2" charset="0"/>
                <a:cs typeface="MV Boli" panose="02000500030200090000" pitchFamily="2" charset="0"/>
              </a:rPr>
              <a:t>the two and square the </a:t>
            </a:r>
            <a:r>
              <a:rPr lang="en-US" dirty="0" smtClean="0">
                <a:solidFill>
                  <a:srgbClr val="002060"/>
                </a:solidFill>
                <a:latin typeface="MV Boli" panose="02000500030200090000" pitchFamily="2" charset="0"/>
                <a:cs typeface="MV Boli" panose="02000500030200090000" pitchFamily="2" charset="0"/>
              </a:rPr>
              <a:t>result just </a:t>
            </a:r>
            <a:r>
              <a:rPr lang="en-US" dirty="0">
                <a:solidFill>
                  <a:srgbClr val="002060"/>
                </a:solidFill>
                <a:latin typeface="MV Boli" panose="02000500030200090000" pitchFamily="2" charset="0"/>
                <a:cs typeface="MV Boli" panose="02000500030200090000" pitchFamily="2" charset="0"/>
              </a:rPr>
              <a:t>to make it </a:t>
            </a:r>
            <a:r>
              <a:rPr lang="en-US" dirty="0" smtClean="0">
                <a:solidFill>
                  <a:srgbClr val="002060"/>
                </a:solidFill>
                <a:latin typeface="MV Boli" panose="02000500030200090000" pitchFamily="2" charset="0"/>
                <a:cs typeface="MV Boli" panose="02000500030200090000" pitchFamily="2" charset="0"/>
              </a:rPr>
              <a:t>positive.</a:t>
            </a:r>
            <a:endParaRPr lang="en-US" dirty="0">
              <a:solidFill>
                <a:srgbClr val="002060"/>
              </a:solidFill>
              <a:latin typeface="MV Boli" panose="02000500030200090000" pitchFamily="2" charset="0"/>
              <a:cs typeface="MV Boli" panose="02000500030200090000" pitchFamily="2" charset="0"/>
            </a:endParaRPr>
          </a:p>
        </p:txBody>
      </p:sp>
      <p:sp>
        <p:nvSpPr>
          <p:cNvPr id="11" name="Rectangle 10"/>
          <p:cNvSpPr/>
          <p:nvPr/>
        </p:nvSpPr>
        <p:spPr>
          <a:xfrm>
            <a:off x="1636818" y="3330927"/>
            <a:ext cx="9780383" cy="1200329"/>
          </a:xfrm>
          <a:prstGeom prst="rect">
            <a:avLst/>
          </a:prstGeom>
        </p:spPr>
        <p:txBody>
          <a:bodyPr wrap="square">
            <a:spAutoFit/>
          </a:bodyPr>
          <a:lstStyle/>
          <a:p>
            <a:pPr algn="just"/>
            <a:r>
              <a:rPr lang="en-US" b="1" dirty="0" smtClean="0">
                <a:solidFill>
                  <a:srgbClr val="002060"/>
                </a:solidFill>
                <a:latin typeface="MV Boli" panose="02000500030200090000" pitchFamily="2" charset="0"/>
                <a:cs typeface="MV Boli" panose="02000500030200090000" pitchFamily="2" charset="0"/>
              </a:rPr>
              <a:t>Cost</a:t>
            </a:r>
            <a:r>
              <a:rPr lang="en-US" b="1" dirty="0">
                <a:solidFill>
                  <a:srgbClr val="002060"/>
                </a:solidFill>
                <a:latin typeface="MV Boli" panose="02000500030200090000" pitchFamily="2" charset="0"/>
                <a:cs typeface="MV Boli" panose="02000500030200090000" pitchFamily="2" charset="0"/>
              </a:rPr>
              <a:t>: </a:t>
            </a:r>
            <a:r>
              <a:rPr lang="en-US" dirty="0">
                <a:solidFill>
                  <a:srgbClr val="002060"/>
                </a:solidFill>
                <a:latin typeface="MV Boli" panose="02000500030200090000" pitchFamily="2" charset="0"/>
                <a:cs typeface="MV Boli" panose="02000500030200090000" pitchFamily="2" charset="0"/>
              </a:rPr>
              <a:t>takes in a single data point </a:t>
            </a:r>
            <a:r>
              <a:rPr lang="en-US" dirty="0" smtClean="0">
                <a:solidFill>
                  <a:srgbClr val="002060"/>
                </a:solidFill>
                <a:latin typeface="MV Boli" panose="02000500030200090000" pitchFamily="2" charset="0"/>
                <a:cs typeface="MV Boli" panose="02000500030200090000" pitchFamily="2" charset="0"/>
              </a:rPr>
              <a:t>such as </a:t>
            </a:r>
            <a:r>
              <a:rPr lang="en-US" dirty="0">
                <a:solidFill>
                  <a:srgbClr val="002060"/>
                </a:solidFill>
                <a:latin typeface="MV Boli" panose="02000500030200090000" pitchFamily="2" charset="0"/>
                <a:cs typeface="MV Boli" panose="02000500030200090000" pitchFamily="2" charset="0"/>
              </a:rPr>
              <a:t>one of our fruit and runs its </a:t>
            </a:r>
            <a:r>
              <a:rPr lang="en-US" dirty="0" smtClean="0">
                <a:solidFill>
                  <a:srgbClr val="002060"/>
                </a:solidFill>
                <a:latin typeface="MV Boli" panose="02000500030200090000" pitchFamily="2" charset="0"/>
                <a:cs typeface="MV Boli" panose="02000500030200090000" pitchFamily="2" charset="0"/>
              </a:rPr>
              <a:t>inputs through </a:t>
            </a:r>
            <a:r>
              <a:rPr lang="en-US" dirty="0">
                <a:solidFill>
                  <a:srgbClr val="002060"/>
                </a:solidFill>
                <a:latin typeface="MV Boli" panose="02000500030200090000" pitchFamily="2" charset="0"/>
                <a:cs typeface="MV Boli" panose="02000500030200090000" pitchFamily="2" charset="0"/>
              </a:rPr>
              <a:t>the network to get the </a:t>
            </a:r>
            <a:r>
              <a:rPr lang="en-US" dirty="0" smtClean="0">
                <a:solidFill>
                  <a:srgbClr val="002060"/>
                </a:solidFill>
                <a:latin typeface="MV Boli" panose="02000500030200090000" pitchFamily="2" charset="0"/>
                <a:cs typeface="MV Boli" panose="02000500030200090000" pitchFamily="2" charset="0"/>
              </a:rPr>
              <a:t>output values using </a:t>
            </a:r>
            <a:r>
              <a:rPr lang="en-US" dirty="0">
                <a:solidFill>
                  <a:srgbClr val="002060"/>
                </a:solidFill>
                <a:latin typeface="MV Boli" panose="02000500030200090000" pitchFamily="2" charset="0"/>
                <a:cs typeface="MV Boli" panose="02000500030200090000" pitchFamily="2" charset="0"/>
              </a:rPr>
              <a:t>those it then adds up </a:t>
            </a:r>
            <a:r>
              <a:rPr lang="en-US" dirty="0" smtClean="0">
                <a:solidFill>
                  <a:srgbClr val="002060"/>
                </a:solidFill>
                <a:latin typeface="MV Boli" panose="02000500030200090000" pitchFamily="2" charset="0"/>
                <a:cs typeface="MV Boli" panose="02000500030200090000" pitchFamily="2" charset="0"/>
              </a:rPr>
              <a:t>the individual </a:t>
            </a:r>
            <a:r>
              <a:rPr lang="en-US" dirty="0">
                <a:solidFill>
                  <a:srgbClr val="002060"/>
                </a:solidFill>
                <a:latin typeface="MV Boli" panose="02000500030200090000" pitchFamily="2" charset="0"/>
                <a:cs typeface="MV Boli" panose="02000500030200090000" pitchFamily="2" charset="0"/>
              </a:rPr>
              <a:t>costs of all of the nodes </a:t>
            </a:r>
            <a:r>
              <a:rPr lang="en-US" dirty="0" smtClean="0">
                <a:solidFill>
                  <a:srgbClr val="002060"/>
                </a:solidFill>
                <a:latin typeface="MV Boli" panose="02000500030200090000" pitchFamily="2" charset="0"/>
                <a:cs typeface="MV Boli" panose="02000500030200090000" pitchFamily="2" charset="0"/>
              </a:rPr>
              <a:t>in the </a:t>
            </a:r>
            <a:r>
              <a:rPr lang="en-US" dirty="0">
                <a:solidFill>
                  <a:srgbClr val="002060"/>
                </a:solidFill>
                <a:latin typeface="MV Boli" panose="02000500030200090000" pitchFamily="2" charset="0"/>
                <a:cs typeface="MV Boli" panose="02000500030200090000" pitchFamily="2" charset="0"/>
              </a:rPr>
              <a:t>output layer to get an overall </a:t>
            </a:r>
            <a:r>
              <a:rPr lang="en-US" dirty="0" smtClean="0">
                <a:solidFill>
                  <a:srgbClr val="002060"/>
                </a:solidFill>
                <a:latin typeface="MV Boli" panose="02000500030200090000" pitchFamily="2" charset="0"/>
                <a:cs typeface="MV Boli" panose="02000500030200090000" pitchFamily="2" charset="0"/>
              </a:rPr>
              <a:t>cost telling </a:t>
            </a:r>
            <a:r>
              <a:rPr lang="en-US" dirty="0">
                <a:solidFill>
                  <a:srgbClr val="002060"/>
                </a:solidFill>
                <a:latin typeface="MV Boli" panose="02000500030200090000" pitchFamily="2" charset="0"/>
                <a:cs typeface="MV Boli" panose="02000500030200090000" pitchFamily="2" charset="0"/>
              </a:rPr>
              <a:t>us how badly the network </a:t>
            </a:r>
            <a:r>
              <a:rPr lang="en-US" dirty="0" smtClean="0">
                <a:solidFill>
                  <a:srgbClr val="002060"/>
                </a:solidFill>
                <a:latin typeface="MV Boli" panose="02000500030200090000" pitchFamily="2" charset="0"/>
                <a:cs typeface="MV Boli" panose="02000500030200090000" pitchFamily="2" charset="0"/>
              </a:rPr>
              <a:t>is doing </a:t>
            </a:r>
            <a:r>
              <a:rPr lang="en-US" dirty="0">
                <a:solidFill>
                  <a:srgbClr val="002060"/>
                </a:solidFill>
                <a:latin typeface="MV Boli" panose="02000500030200090000" pitchFamily="2" charset="0"/>
                <a:cs typeface="MV Boli" panose="02000500030200090000" pitchFamily="2" charset="0"/>
              </a:rPr>
              <a:t>for the given data point</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45171" y="4531256"/>
            <a:ext cx="3138044" cy="1765150"/>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91568" y="4531133"/>
            <a:ext cx="3138482" cy="1765396"/>
          </a:xfrm>
          <a:prstGeom prst="rect">
            <a:avLst/>
          </a:prstGeom>
        </p:spPr>
      </p:pic>
    </p:spTree>
    <p:extLst>
      <p:ext uri="{BB962C8B-B14F-4D97-AF65-F5344CB8AC3E}">
        <p14:creationId xmlns:p14="http://schemas.microsoft.com/office/powerpoint/2010/main" val="1760815904"/>
      </p:ext>
    </p:extLst>
  </p:cSld>
  <p:clrMapOvr>
    <a:masterClrMapping/>
  </p:clrMapOvr>
  <p:transition advClick="0">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65EEE37-4820-4906-822D-33FCAB309B9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66018" t="10000" r="27466" b="10000"/>
          <a:stretch/>
        </p:blipFill>
        <p:spPr>
          <a:xfrm>
            <a:off x="527485" y="685801"/>
            <a:ext cx="794327" cy="5486400"/>
          </a:xfrm>
          <a:prstGeom prst="roundRect">
            <a:avLst>
              <a:gd name="adj" fmla="val 50000"/>
            </a:avLst>
          </a:prstGeom>
        </p:spPr>
      </p:pic>
      <p:sp>
        <p:nvSpPr>
          <p:cNvPr id="6" name="Rectangle 5"/>
          <p:cNvSpPr/>
          <p:nvPr/>
        </p:nvSpPr>
        <p:spPr>
          <a:xfrm rot="16200000">
            <a:off x="-202689" y="3083071"/>
            <a:ext cx="2263761"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Chapters</a:t>
            </a:r>
            <a:endParaRPr lang="en-US" sz="4000" dirty="0">
              <a:solidFill>
                <a:schemeClr val="bg1"/>
              </a:solidFill>
              <a:latin typeface="MV Boli" panose="02000500030200090000" pitchFamily="2" charset="0"/>
              <a:cs typeface="MV Boli" panose="02000500030200090000" pitchFamily="2" charset="0"/>
            </a:endParaRPr>
          </a:p>
        </p:txBody>
      </p:sp>
      <p:sp>
        <p:nvSpPr>
          <p:cNvPr id="5" name="Rectangle 4"/>
          <p:cNvSpPr/>
          <p:nvPr/>
        </p:nvSpPr>
        <p:spPr>
          <a:xfrm>
            <a:off x="2745171" y="101026"/>
            <a:ext cx="7388561" cy="584775"/>
          </a:xfrm>
          <a:prstGeom prst="rect">
            <a:avLst/>
          </a:prstGeom>
        </p:spPr>
        <p:txBody>
          <a:bodyPr wrap="none">
            <a:spAutoFit/>
          </a:bodyPr>
          <a:lstStyle/>
          <a:p>
            <a:r>
              <a:rPr lang="en-US" sz="3200" b="1" dirty="0" smtClean="0">
                <a:latin typeface="Papyrus" panose="03070502060502030205" pitchFamily="66" charset="0"/>
                <a:cs typeface="MV Boli" panose="02000500030200090000" pitchFamily="2" charset="0"/>
              </a:rPr>
              <a:t>Chapter 2 [ Programming The Network ]</a:t>
            </a:r>
          </a:p>
        </p:txBody>
      </p:sp>
      <p:sp>
        <p:nvSpPr>
          <p:cNvPr id="8" name="Rectangle 7"/>
          <p:cNvSpPr/>
          <p:nvPr/>
        </p:nvSpPr>
        <p:spPr>
          <a:xfrm>
            <a:off x="1675496" y="1053046"/>
            <a:ext cx="4743606" cy="523220"/>
          </a:xfrm>
          <a:prstGeom prst="rect">
            <a:avLst/>
          </a:prstGeom>
        </p:spPr>
        <p:txBody>
          <a:bodyPr wrap="none">
            <a:spAutoFit/>
          </a:bodyPr>
          <a:lstStyle/>
          <a:p>
            <a:r>
              <a:rPr lang="en-US" sz="2800" dirty="0" smtClean="0">
                <a:solidFill>
                  <a:srgbClr val="002060"/>
                </a:solidFill>
                <a:latin typeface="MV Boli" panose="02000500030200090000" pitchFamily="2" charset="0"/>
                <a:cs typeface="MV Boli" panose="02000500030200090000" pitchFamily="2" charset="0"/>
              </a:rPr>
              <a:t>Gradient Decent Example:-</a:t>
            </a:r>
          </a:p>
        </p:txBody>
      </p:sp>
      <p:sp>
        <p:nvSpPr>
          <p:cNvPr id="9" name="Rectangle 8"/>
          <p:cNvSpPr/>
          <p:nvPr/>
        </p:nvSpPr>
        <p:spPr>
          <a:xfrm>
            <a:off x="1675495" y="1546699"/>
            <a:ext cx="9780383" cy="1200329"/>
          </a:xfrm>
          <a:prstGeom prst="rect">
            <a:avLst/>
          </a:prstGeom>
        </p:spPr>
        <p:txBody>
          <a:bodyPr wrap="square">
            <a:spAutoFit/>
          </a:bodyPr>
          <a:lstStyle/>
          <a:p>
            <a:pPr algn="just"/>
            <a:r>
              <a:rPr lang="en-US" dirty="0" smtClean="0">
                <a:solidFill>
                  <a:srgbClr val="002060"/>
                </a:solidFill>
                <a:latin typeface="MV Boli" panose="02000500030200090000" pitchFamily="2" charset="0"/>
                <a:cs typeface="MV Boli" panose="02000500030200090000" pitchFamily="2" charset="0"/>
              </a:rPr>
              <a:t>It </a:t>
            </a:r>
            <a:r>
              <a:rPr lang="en-US" dirty="0">
                <a:solidFill>
                  <a:srgbClr val="002060"/>
                </a:solidFill>
                <a:latin typeface="MV Boli" panose="02000500030200090000" pitchFamily="2" charset="0"/>
                <a:cs typeface="MV Boli" panose="02000500030200090000" pitchFamily="2" charset="0"/>
              </a:rPr>
              <a:t>initializes the input to a </a:t>
            </a:r>
            <a:r>
              <a:rPr lang="en-US" dirty="0" smtClean="0">
                <a:solidFill>
                  <a:srgbClr val="002060"/>
                </a:solidFill>
                <a:latin typeface="MV Boli" panose="02000500030200090000" pitchFamily="2" charset="0"/>
                <a:cs typeface="MV Boli" panose="02000500030200090000" pitchFamily="2" charset="0"/>
              </a:rPr>
              <a:t>random value </a:t>
            </a:r>
            <a:r>
              <a:rPr lang="en-US" dirty="0">
                <a:solidFill>
                  <a:srgbClr val="002060"/>
                </a:solidFill>
                <a:latin typeface="MV Boli" panose="02000500030200090000" pitchFamily="2" charset="0"/>
                <a:cs typeface="MV Boli" panose="02000500030200090000" pitchFamily="2" charset="0"/>
              </a:rPr>
              <a:t>and then in this learn function </a:t>
            </a:r>
            <a:r>
              <a:rPr lang="en-US" dirty="0" smtClean="0">
                <a:solidFill>
                  <a:srgbClr val="002060"/>
                </a:solidFill>
                <a:latin typeface="MV Boli" panose="02000500030200090000" pitchFamily="2" charset="0"/>
                <a:cs typeface="MV Boli" panose="02000500030200090000" pitchFamily="2" charset="0"/>
              </a:rPr>
              <a:t>it approximates </a:t>
            </a:r>
            <a:r>
              <a:rPr lang="en-US" dirty="0">
                <a:solidFill>
                  <a:srgbClr val="002060"/>
                </a:solidFill>
                <a:latin typeface="MV Boli" panose="02000500030200090000" pitchFamily="2" charset="0"/>
                <a:cs typeface="MV Boli" panose="02000500030200090000" pitchFamily="2" charset="0"/>
              </a:rPr>
              <a:t>the slope </a:t>
            </a:r>
            <a:r>
              <a:rPr lang="en-US" dirty="0" smtClean="0">
                <a:solidFill>
                  <a:srgbClr val="002060"/>
                </a:solidFill>
                <a:latin typeface="MV Boli" panose="02000500030200090000" pitchFamily="2" charset="0"/>
                <a:cs typeface="MV Boli" panose="02000500030200090000" pitchFamily="2" charset="0"/>
              </a:rPr>
              <a:t>and </a:t>
            </a:r>
            <a:r>
              <a:rPr lang="en-US" dirty="0">
                <a:solidFill>
                  <a:srgbClr val="002060"/>
                </a:solidFill>
                <a:latin typeface="MV Boli" panose="02000500030200090000" pitchFamily="2" charset="0"/>
                <a:cs typeface="MV Boli" panose="02000500030200090000" pitchFamily="2" charset="0"/>
              </a:rPr>
              <a:t>then simply subtracts </a:t>
            </a:r>
            <a:r>
              <a:rPr lang="en-US" dirty="0" smtClean="0">
                <a:solidFill>
                  <a:srgbClr val="002060"/>
                </a:solidFill>
                <a:latin typeface="MV Boli" panose="02000500030200090000" pitchFamily="2" charset="0"/>
                <a:cs typeface="MV Boli" panose="02000500030200090000" pitchFamily="2" charset="0"/>
              </a:rPr>
              <a:t>the slope </a:t>
            </a:r>
            <a:r>
              <a:rPr lang="en-US" dirty="0">
                <a:solidFill>
                  <a:srgbClr val="002060"/>
                </a:solidFill>
                <a:latin typeface="MV Boli" panose="02000500030200090000" pitchFamily="2" charset="0"/>
                <a:cs typeface="MV Boli" panose="02000500030200090000" pitchFamily="2" charset="0"/>
              </a:rPr>
              <a:t>value from the input value </a:t>
            </a:r>
            <a:r>
              <a:rPr lang="en-US" dirty="0" smtClean="0">
                <a:solidFill>
                  <a:srgbClr val="002060"/>
                </a:solidFill>
                <a:latin typeface="MV Boli" panose="02000500030200090000" pitchFamily="2" charset="0"/>
                <a:cs typeface="MV Boli" panose="02000500030200090000" pitchFamily="2" charset="0"/>
              </a:rPr>
              <a:t>and this </a:t>
            </a:r>
            <a:r>
              <a:rPr lang="en-US" dirty="0">
                <a:solidFill>
                  <a:srgbClr val="002060"/>
                </a:solidFill>
                <a:latin typeface="MV Boli" panose="02000500030200090000" pitchFamily="2" charset="0"/>
                <a:cs typeface="MV Boli" panose="02000500030200090000" pitchFamily="2" charset="0"/>
              </a:rPr>
              <a:t>learn rate parameter here </a:t>
            </a:r>
            <a:r>
              <a:rPr lang="en-US" dirty="0" smtClean="0">
                <a:solidFill>
                  <a:srgbClr val="002060"/>
                </a:solidFill>
                <a:latin typeface="MV Boli" panose="02000500030200090000" pitchFamily="2" charset="0"/>
                <a:cs typeface="MV Boli" panose="02000500030200090000" pitchFamily="2" charset="0"/>
              </a:rPr>
              <a:t>just allows </a:t>
            </a:r>
            <a:r>
              <a:rPr lang="en-US" dirty="0">
                <a:solidFill>
                  <a:srgbClr val="002060"/>
                </a:solidFill>
                <a:latin typeface="MV Boli" panose="02000500030200090000" pitchFamily="2" charset="0"/>
                <a:cs typeface="MV Boli" panose="02000500030200090000" pitchFamily="2" charset="0"/>
              </a:rPr>
              <a:t>us some control over how much </a:t>
            </a:r>
            <a:r>
              <a:rPr lang="en-US" dirty="0" smtClean="0">
                <a:solidFill>
                  <a:srgbClr val="002060"/>
                </a:solidFill>
                <a:latin typeface="MV Boli" panose="02000500030200090000" pitchFamily="2" charset="0"/>
                <a:cs typeface="MV Boli" panose="02000500030200090000" pitchFamily="2" charset="0"/>
              </a:rPr>
              <a:t>the input </a:t>
            </a:r>
            <a:r>
              <a:rPr lang="en-US" dirty="0">
                <a:solidFill>
                  <a:srgbClr val="002060"/>
                </a:solidFill>
                <a:latin typeface="MV Boli" panose="02000500030200090000" pitchFamily="2" charset="0"/>
                <a:cs typeface="MV Boli" panose="02000500030200090000" pitchFamily="2" charset="0"/>
              </a:rPr>
              <a:t>changes with each </a:t>
            </a:r>
            <a:r>
              <a:rPr lang="en-US" dirty="0" smtClean="0">
                <a:solidFill>
                  <a:srgbClr val="002060"/>
                </a:solidFill>
                <a:latin typeface="MV Boli" panose="02000500030200090000" pitchFamily="2" charset="0"/>
                <a:cs typeface="MV Boli" panose="02000500030200090000" pitchFamily="2" charset="0"/>
              </a:rPr>
              <a:t>iteration.</a:t>
            </a:r>
            <a:endParaRPr lang="en-US" dirty="0">
              <a:solidFill>
                <a:srgbClr val="002060"/>
              </a:solidFill>
              <a:latin typeface="MV Boli" panose="02000500030200090000" pitchFamily="2" charset="0"/>
              <a:cs typeface="MV Boli" panose="02000500030200090000" pitchFamily="2" charset="0"/>
            </a:endParaRPr>
          </a:p>
        </p:txBody>
      </p:sp>
      <p:sp>
        <p:nvSpPr>
          <p:cNvPr id="10" name="Rectangle 9"/>
          <p:cNvSpPr/>
          <p:nvPr/>
        </p:nvSpPr>
        <p:spPr>
          <a:xfrm>
            <a:off x="1675495" y="2747028"/>
            <a:ext cx="9780383" cy="923330"/>
          </a:xfrm>
          <a:prstGeom prst="rect">
            <a:avLst/>
          </a:prstGeom>
        </p:spPr>
        <p:txBody>
          <a:bodyPr wrap="square">
            <a:spAutoFit/>
          </a:bodyPr>
          <a:lstStyle/>
          <a:p>
            <a:pPr algn="just"/>
            <a:r>
              <a:rPr lang="en-US" dirty="0" smtClean="0">
                <a:solidFill>
                  <a:srgbClr val="002060"/>
                </a:solidFill>
                <a:latin typeface="MV Boli" panose="02000500030200090000" pitchFamily="2" charset="0"/>
                <a:cs typeface="MV Boli" panose="02000500030200090000" pitchFamily="2" charset="0"/>
              </a:rPr>
              <a:t>Here is a random starting </a:t>
            </a:r>
            <a:r>
              <a:rPr lang="en-US" dirty="0">
                <a:solidFill>
                  <a:srgbClr val="002060"/>
                </a:solidFill>
                <a:latin typeface="MV Boli" panose="02000500030200090000" pitchFamily="2" charset="0"/>
                <a:cs typeface="MV Boli" panose="02000500030200090000" pitchFamily="2" charset="0"/>
              </a:rPr>
              <a:t>value and then </a:t>
            </a:r>
            <a:r>
              <a:rPr lang="en-US" dirty="0" smtClean="0">
                <a:solidFill>
                  <a:srgbClr val="002060"/>
                </a:solidFill>
                <a:latin typeface="MV Boli" panose="02000500030200090000" pitchFamily="2" charset="0"/>
                <a:cs typeface="MV Boli" panose="02000500030200090000" pitchFamily="2" charset="0"/>
              </a:rPr>
              <a:t>we </a:t>
            </a:r>
            <a:r>
              <a:rPr lang="en-US" dirty="0">
                <a:solidFill>
                  <a:srgbClr val="002060"/>
                </a:solidFill>
                <a:latin typeface="MV Boli" panose="02000500030200090000" pitchFamily="2" charset="0"/>
                <a:cs typeface="MV Boli" panose="02000500030200090000" pitchFamily="2" charset="0"/>
              </a:rPr>
              <a:t>just </a:t>
            </a:r>
            <a:r>
              <a:rPr lang="en-US" dirty="0" smtClean="0">
                <a:solidFill>
                  <a:srgbClr val="002060"/>
                </a:solidFill>
                <a:latin typeface="MV Boli" panose="02000500030200090000" pitchFamily="2" charset="0"/>
                <a:cs typeface="MV Boli" panose="02000500030200090000" pitchFamily="2" charset="0"/>
              </a:rPr>
              <a:t>go press </a:t>
            </a:r>
            <a:r>
              <a:rPr lang="en-US" dirty="0">
                <a:solidFill>
                  <a:srgbClr val="002060"/>
                </a:solidFill>
                <a:latin typeface="MV Boli" panose="02000500030200090000" pitchFamily="2" charset="0"/>
                <a:cs typeface="MV Boli" panose="02000500030200090000" pitchFamily="2" charset="0"/>
              </a:rPr>
              <a:t>this learn button a bunch of </a:t>
            </a:r>
            <a:r>
              <a:rPr lang="en-US" dirty="0" smtClean="0">
                <a:solidFill>
                  <a:srgbClr val="002060"/>
                </a:solidFill>
                <a:latin typeface="MV Boli" panose="02000500030200090000" pitchFamily="2" charset="0"/>
                <a:cs typeface="MV Boli" panose="02000500030200090000" pitchFamily="2" charset="0"/>
              </a:rPr>
              <a:t>times to </a:t>
            </a:r>
            <a:r>
              <a:rPr lang="en-US" dirty="0">
                <a:solidFill>
                  <a:srgbClr val="002060"/>
                </a:solidFill>
                <a:latin typeface="MV Boli" panose="02000500030200090000" pitchFamily="2" charset="0"/>
                <a:cs typeface="MV Boli" panose="02000500030200090000" pitchFamily="2" charset="0"/>
              </a:rPr>
              <a:t>repeatedly run the gradient </a:t>
            </a:r>
            <a:r>
              <a:rPr lang="en-US" dirty="0" smtClean="0">
                <a:solidFill>
                  <a:srgbClr val="002060"/>
                </a:solidFill>
                <a:latin typeface="MV Boli" panose="02000500030200090000" pitchFamily="2" charset="0"/>
                <a:cs typeface="MV Boli" panose="02000500030200090000" pitchFamily="2" charset="0"/>
              </a:rPr>
              <a:t>descent algorithm </a:t>
            </a:r>
            <a:r>
              <a:rPr lang="en-US" dirty="0">
                <a:solidFill>
                  <a:srgbClr val="002060"/>
                </a:solidFill>
                <a:latin typeface="MV Boli" panose="02000500030200090000" pitchFamily="2" charset="0"/>
                <a:cs typeface="MV Boli" panose="02000500030200090000" pitchFamily="2" charset="0"/>
              </a:rPr>
              <a:t>and we can see it's </a:t>
            </a:r>
            <a:r>
              <a:rPr lang="en-US" dirty="0" smtClean="0">
                <a:solidFill>
                  <a:srgbClr val="002060"/>
                </a:solidFill>
                <a:latin typeface="MV Boli" panose="02000500030200090000" pitchFamily="2" charset="0"/>
                <a:cs typeface="MV Boli" panose="02000500030200090000" pitchFamily="2" charset="0"/>
              </a:rPr>
              <a:t>very slowly </a:t>
            </a:r>
            <a:r>
              <a:rPr lang="en-US" dirty="0">
                <a:solidFill>
                  <a:srgbClr val="002060"/>
                </a:solidFill>
                <a:latin typeface="MV Boli" panose="02000500030200090000" pitchFamily="2" charset="0"/>
                <a:cs typeface="MV Boli" panose="02000500030200090000" pitchFamily="2" charset="0"/>
              </a:rPr>
              <a:t>making its way down the </a:t>
            </a:r>
            <a:r>
              <a:rPr lang="en-US" dirty="0" smtClean="0">
                <a:solidFill>
                  <a:srgbClr val="002060"/>
                </a:solidFill>
                <a:latin typeface="MV Boli" panose="02000500030200090000" pitchFamily="2" charset="0"/>
                <a:cs typeface="MV Boli" panose="02000500030200090000" pitchFamily="2" charset="0"/>
              </a:rPr>
              <a:t>slope till 0.</a:t>
            </a:r>
            <a:endParaRPr lang="en-US" dirty="0">
              <a:solidFill>
                <a:srgbClr val="002060"/>
              </a:solidFill>
              <a:latin typeface="MV Boli" panose="02000500030200090000" pitchFamily="2" charset="0"/>
              <a:cs typeface="MV Boli" panose="02000500030200090000" pitchFamily="2" charset="0"/>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60024" y="3812211"/>
            <a:ext cx="2370294" cy="1504187"/>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47299" y="4332925"/>
            <a:ext cx="2370294" cy="1509706"/>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34574" y="4961890"/>
            <a:ext cx="2370294" cy="1506532"/>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85584" y="3812211"/>
            <a:ext cx="2370294" cy="1512694"/>
          </a:xfrm>
          <a:prstGeom prst="rect">
            <a:avLst/>
          </a:prstGeom>
        </p:spPr>
      </p:pic>
    </p:spTree>
    <p:extLst>
      <p:ext uri="{BB962C8B-B14F-4D97-AF65-F5344CB8AC3E}">
        <p14:creationId xmlns:p14="http://schemas.microsoft.com/office/powerpoint/2010/main" val="4185345640"/>
      </p:ext>
    </p:extLst>
  </p:cSld>
  <p:clrMapOvr>
    <a:masterClrMapping/>
  </p:clrMapOvr>
  <p:transition advClick="0">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65EEE37-4820-4906-822D-33FCAB309B9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66018" t="10000" r="27466" b="10000"/>
          <a:stretch/>
        </p:blipFill>
        <p:spPr>
          <a:xfrm>
            <a:off x="527485" y="685801"/>
            <a:ext cx="794327" cy="5486400"/>
          </a:xfrm>
          <a:prstGeom prst="roundRect">
            <a:avLst>
              <a:gd name="adj" fmla="val 50000"/>
            </a:avLst>
          </a:prstGeom>
        </p:spPr>
      </p:pic>
      <p:sp>
        <p:nvSpPr>
          <p:cNvPr id="6" name="Rectangle 5"/>
          <p:cNvSpPr/>
          <p:nvPr/>
        </p:nvSpPr>
        <p:spPr>
          <a:xfrm rot="16200000">
            <a:off x="-202689" y="3083071"/>
            <a:ext cx="2263761"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Chapters</a:t>
            </a:r>
            <a:endParaRPr lang="en-US" sz="4000" dirty="0">
              <a:solidFill>
                <a:schemeClr val="bg1"/>
              </a:solidFill>
              <a:latin typeface="MV Boli" panose="02000500030200090000" pitchFamily="2" charset="0"/>
              <a:cs typeface="MV Boli" panose="02000500030200090000" pitchFamily="2" charset="0"/>
            </a:endParaRPr>
          </a:p>
        </p:txBody>
      </p:sp>
      <p:sp>
        <p:nvSpPr>
          <p:cNvPr id="5" name="Rectangle 4"/>
          <p:cNvSpPr/>
          <p:nvPr/>
        </p:nvSpPr>
        <p:spPr>
          <a:xfrm>
            <a:off x="2745171" y="101026"/>
            <a:ext cx="7388561" cy="584775"/>
          </a:xfrm>
          <a:prstGeom prst="rect">
            <a:avLst/>
          </a:prstGeom>
        </p:spPr>
        <p:txBody>
          <a:bodyPr wrap="none">
            <a:spAutoFit/>
          </a:bodyPr>
          <a:lstStyle/>
          <a:p>
            <a:r>
              <a:rPr lang="en-US" sz="3200" b="1" dirty="0" smtClean="0">
                <a:latin typeface="Papyrus" panose="03070502060502030205" pitchFamily="66" charset="0"/>
                <a:cs typeface="MV Boli" panose="02000500030200090000" pitchFamily="2" charset="0"/>
              </a:rPr>
              <a:t>Chapter 2 [ Programming The Network ]</a:t>
            </a:r>
          </a:p>
        </p:txBody>
      </p:sp>
      <p:sp>
        <p:nvSpPr>
          <p:cNvPr id="8" name="Rectangle 7"/>
          <p:cNvSpPr/>
          <p:nvPr/>
        </p:nvSpPr>
        <p:spPr>
          <a:xfrm>
            <a:off x="1675496" y="1053046"/>
            <a:ext cx="4204997" cy="523220"/>
          </a:xfrm>
          <a:prstGeom prst="rect">
            <a:avLst/>
          </a:prstGeom>
        </p:spPr>
        <p:txBody>
          <a:bodyPr wrap="none">
            <a:spAutoFit/>
          </a:bodyPr>
          <a:lstStyle/>
          <a:p>
            <a:r>
              <a:rPr lang="en-US" sz="2800" dirty="0" smtClean="0">
                <a:solidFill>
                  <a:srgbClr val="002060"/>
                </a:solidFill>
                <a:latin typeface="MV Boli" panose="02000500030200090000" pitchFamily="2" charset="0"/>
                <a:cs typeface="MV Boli" panose="02000500030200090000" pitchFamily="2" charset="0"/>
              </a:rPr>
              <a:t>It’s Learning (Slowly):-</a:t>
            </a:r>
          </a:p>
        </p:txBody>
      </p:sp>
      <p:sp>
        <p:nvSpPr>
          <p:cNvPr id="9" name="Rectangle 8"/>
          <p:cNvSpPr/>
          <p:nvPr/>
        </p:nvSpPr>
        <p:spPr>
          <a:xfrm>
            <a:off x="1675495" y="1546699"/>
            <a:ext cx="9780383" cy="923330"/>
          </a:xfrm>
          <a:prstGeom prst="rect">
            <a:avLst/>
          </a:prstGeom>
        </p:spPr>
        <p:txBody>
          <a:bodyPr wrap="square">
            <a:spAutoFit/>
          </a:bodyPr>
          <a:lstStyle/>
          <a:p>
            <a:pPr algn="just"/>
            <a:r>
              <a:rPr lang="en-US" dirty="0" smtClean="0">
                <a:solidFill>
                  <a:srgbClr val="002060"/>
                </a:solidFill>
                <a:latin typeface="MV Boli" panose="02000500030200090000" pitchFamily="2" charset="0"/>
                <a:cs typeface="MV Boli" panose="02000500030200090000" pitchFamily="2" charset="0"/>
              </a:rPr>
              <a:t>It </a:t>
            </a:r>
            <a:r>
              <a:rPr lang="en-US" dirty="0">
                <a:solidFill>
                  <a:srgbClr val="002060"/>
                </a:solidFill>
                <a:latin typeface="MV Boli" panose="02000500030200090000" pitchFamily="2" charset="0"/>
                <a:cs typeface="MV Boli" panose="02000500030200090000" pitchFamily="2" charset="0"/>
              </a:rPr>
              <a:t>has quickly found this </a:t>
            </a:r>
            <a:r>
              <a:rPr lang="en-US" dirty="0" smtClean="0">
                <a:solidFill>
                  <a:srgbClr val="002060"/>
                </a:solidFill>
                <a:latin typeface="MV Boli" panose="02000500030200090000" pitchFamily="2" charset="0"/>
                <a:cs typeface="MV Boli" panose="02000500030200090000" pitchFamily="2" charset="0"/>
              </a:rPr>
              <a:t>linear boundary </a:t>
            </a:r>
            <a:r>
              <a:rPr lang="en-US" dirty="0">
                <a:solidFill>
                  <a:srgbClr val="002060"/>
                </a:solidFill>
                <a:latin typeface="MV Boli" panose="02000500030200090000" pitchFamily="2" charset="0"/>
                <a:cs typeface="MV Boli" panose="02000500030200090000" pitchFamily="2" charset="0"/>
              </a:rPr>
              <a:t>which does an okay job </a:t>
            </a:r>
            <a:r>
              <a:rPr lang="en-US" dirty="0" smtClean="0">
                <a:solidFill>
                  <a:srgbClr val="002060"/>
                </a:solidFill>
                <a:latin typeface="MV Boli" panose="02000500030200090000" pitchFamily="2" charset="0"/>
                <a:cs typeface="MV Boli" panose="02000500030200090000" pitchFamily="2" charset="0"/>
              </a:rPr>
              <a:t>of separating </a:t>
            </a:r>
            <a:r>
              <a:rPr lang="en-US" dirty="0">
                <a:solidFill>
                  <a:srgbClr val="002060"/>
                </a:solidFill>
                <a:latin typeface="MV Boli" panose="02000500030200090000" pitchFamily="2" charset="0"/>
                <a:cs typeface="MV Boli" panose="02000500030200090000" pitchFamily="2" charset="0"/>
              </a:rPr>
              <a:t>a safe from poisonous and </a:t>
            </a:r>
            <a:r>
              <a:rPr lang="en-US" dirty="0" smtClean="0">
                <a:solidFill>
                  <a:srgbClr val="002060"/>
                </a:solidFill>
                <a:latin typeface="MV Boli" panose="02000500030200090000" pitchFamily="2" charset="0"/>
                <a:cs typeface="MV Boli" panose="02000500030200090000" pitchFamily="2" charset="0"/>
              </a:rPr>
              <a:t>the cost </a:t>
            </a:r>
            <a:r>
              <a:rPr lang="en-US" dirty="0">
                <a:solidFill>
                  <a:srgbClr val="002060"/>
                </a:solidFill>
                <a:latin typeface="MV Boli" panose="02000500030200090000" pitchFamily="2" charset="0"/>
                <a:cs typeface="MV Boli" panose="02000500030200090000" pitchFamily="2" charset="0"/>
              </a:rPr>
              <a:t>is still going down even though </a:t>
            </a:r>
            <a:r>
              <a:rPr lang="en-US" dirty="0" smtClean="0">
                <a:solidFill>
                  <a:srgbClr val="002060"/>
                </a:solidFill>
                <a:latin typeface="MV Boli" panose="02000500030200090000" pitchFamily="2" charset="0"/>
                <a:cs typeface="MV Boli" panose="02000500030200090000" pitchFamily="2" charset="0"/>
              </a:rPr>
              <a:t>not much </a:t>
            </a:r>
            <a:r>
              <a:rPr lang="en-US" dirty="0">
                <a:solidFill>
                  <a:srgbClr val="002060"/>
                </a:solidFill>
                <a:latin typeface="MV Boli" panose="02000500030200090000" pitchFamily="2" charset="0"/>
                <a:cs typeface="MV Boli" panose="02000500030200090000" pitchFamily="2" charset="0"/>
              </a:rPr>
              <a:t>seems to be happening so let's </a:t>
            </a:r>
            <a:r>
              <a:rPr lang="en-US" dirty="0" smtClean="0">
                <a:solidFill>
                  <a:srgbClr val="002060"/>
                </a:solidFill>
                <a:latin typeface="MV Boli" panose="02000500030200090000" pitchFamily="2" charset="0"/>
                <a:cs typeface="MV Boli" panose="02000500030200090000" pitchFamily="2" charset="0"/>
              </a:rPr>
              <a:t>give it </a:t>
            </a:r>
            <a:r>
              <a:rPr lang="en-US" dirty="0">
                <a:solidFill>
                  <a:srgbClr val="002060"/>
                </a:solidFill>
                <a:latin typeface="MV Boli" panose="02000500030200090000" pitchFamily="2" charset="0"/>
                <a:cs typeface="MV Boli" panose="02000500030200090000" pitchFamily="2" charset="0"/>
              </a:rPr>
              <a:t>a little bit longer to </a:t>
            </a:r>
            <a:r>
              <a:rPr lang="en-US" dirty="0" smtClean="0">
                <a:solidFill>
                  <a:srgbClr val="002060"/>
                </a:solidFill>
                <a:latin typeface="MV Boli" panose="02000500030200090000" pitchFamily="2" charset="0"/>
                <a:cs typeface="MV Boli" panose="02000500030200090000" pitchFamily="2" charset="0"/>
              </a:rPr>
              <a:t>contemplate.</a:t>
            </a:r>
            <a:endParaRPr lang="en-US" dirty="0">
              <a:solidFill>
                <a:srgbClr val="002060"/>
              </a:solidFill>
              <a:latin typeface="MV Boli" panose="02000500030200090000" pitchFamily="2" charset="0"/>
              <a:cs typeface="MV Boli" panose="02000500030200090000" pitchFamily="2" charset="0"/>
            </a:endParaRPr>
          </a:p>
        </p:txBody>
      </p:sp>
      <p:sp>
        <p:nvSpPr>
          <p:cNvPr id="10" name="Rectangle 9"/>
          <p:cNvSpPr/>
          <p:nvPr/>
        </p:nvSpPr>
        <p:spPr>
          <a:xfrm>
            <a:off x="1675494" y="2470029"/>
            <a:ext cx="9780383" cy="1477328"/>
          </a:xfrm>
          <a:prstGeom prst="rect">
            <a:avLst/>
          </a:prstGeom>
        </p:spPr>
        <p:txBody>
          <a:bodyPr wrap="square">
            <a:spAutoFit/>
          </a:bodyPr>
          <a:lstStyle/>
          <a:p>
            <a:pPr algn="just"/>
            <a:r>
              <a:rPr lang="en-US" dirty="0" smtClean="0">
                <a:solidFill>
                  <a:srgbClr val="002060"/>
                </a:solidFill>
                <a:latin typeface="MV Boli" panose="02000500030200090000" pitchFamily="2" charset="0"/>
                <a:cs typeface="MV Boli" panose="02000500030200090000" pitchFamily="2" charset="0"/>
              </a:rPr>
              <a:t>At </a:t>
            </a:r>
            <a:r>
              <a:rPr lang="en-US" dirty="0">
                <a:solidFill>
                  <a:srgbClr val="002060"/>
                </a:solidFill>
                <a:latin typeface="MV Boli" panose="02000500030200090000" pitchFamily="2" charset="0"/>
                <a:cs typeface="MV Boli" panose="02000500030200090000" pitchFamily="2" charset="0"/>
              </a:rPr>
              <a:t>last it's managed to </a:t>
            </a:r>
            <a:r>
              <a:rPr lang="en-US" dirty="0" smtClean="0">
                <a:solidFill>
                  <a:srgbClr val="002060"/>
                </a:solidFill>
                <a:latin typeface="MV Boli" panose="02000500030200090000" pitchFamily="2" charset="0"/>
                <a:cs typeface="MV Boli" panose="02000500030200090000" pitchFamily="2" charset="0"/>
              </a:rPr>
              <a:t>perfectly classify </a:t>
            </a:r>
            <a:r>
              <a:rPr lang="en-US" dirty="0">
                <a:solidFill>
                  <a:srgbClr val="002060"/>
                </a:solidFill>
                <a:latin typeface="MV Boli" panose="02000500030200090000" pitchFamily="2" charset="0"/>
                <a:cs typeface="MV Boli" panose="02000500030200090000" pitchFamily="2" charset="0"/>
              </a:rPr>
              <a:t>the training </a:t>
            </a:r>
            <a:r>
              <a:rPr lang="en-US" dirty="0" smtClean="0">
                <a:solidFill>
                  <a:srgbClr val="002060"/>
                </a:solidFill>
                <a:latin typeface="MV Boli" panose="02000500030200090000" pitchFamily="2" charset="0"/>
                <a:cs typeface="MV Boli" panose="02000500030200090000" pitchFamily="2" charset="0"/>
              </a:rPr>
              <a:t>data so </a:t>
            </a:r>
            <a:r>
              <a:rPr lang="en-US" dirty="0">
                <a:solidFill>
                  <a:srgbClr val="002060"/>
                </a:solidFill>
                <a:latin typeface="MV Boli" panose="02000500030200090000" pitchFamily="2" charset="0"/>
                <a:cs typeface="MV Boli" panose="02000500030200090000" pitchFamily="2" charset="0"/>
              </a:rPr>
              <a:t>our neural network is learning </a:t>
            </a:r>
            <a:r>
              <a:rPr lang="en-US" dirty="0" smtClean="0">
                <a:solidFill>
                  <a:srgbClr val="002060"/>
                </a:solidFill>
                <a:latin typeface="MV Boli" panose="02000500030200090000" pitchFamily="2" charset="0"/>
                <a:cs typeface="MV Boli" panose="02000500030200090000" pitchFamily="2" charset="0"/>
              </a:rPr>
              <a:t>which is </a:t>
            </a:r>
            <a:r>
              <a:rPr lang="en-US" dirty="0">
                <a:solidFill>
                  <a:srgbClr val="002060"/>
                </a:solidFill>
                <a:latin typeface="MV Boli" panose="02000500030200090000" pitchFamily="2" charset="0"/>
                <a:cs typeface="MV Boli" panose="02000500030200090000" pitchFamily="2" charset="0"/>
              </a:rPr>
              <a:t>exciting the problem we have </a:t>
            </a:r>
            <a:r>
              <a:rPr lang="en-US" dirty="0" smtClean="0">
                <a:solidFill>
                  <a:srgbClr val="002060"/>
                </a:solidFill>
                <a:latin typeface="MV Boli" panose="02000500030200090000" pitchFamily="2" charset="0"/>
                <a:cs typeface="MV Boli" panose="02000500030200090000" pitchFamily="2" charset="0"/>
              </a:rPr>
              <a:t>now though </a:t>
            </a:r>
            <a:r>
              <a:rPr lang="en-US" dirty="0">
                <a:solidFill>
                  <a:srgbClr val="002060"/>
                </a:solidFill>
                <a:latin typeface="MV Boli" panose="02000500030200090000" pitchFamily="2" charset="0"/>
                <a:cs typeface="MV Boli" panose="02000500030200090000" pitchFamily="2" charset="0"/>
              </a:rPr>
              <a:t>is that it's excruciatingly </a:t>
            </a:r>
            <a:r>
              <a:rPr lang="en-US" dirty="0" smtClean="0">
                <a:solidFill>
                  <a:srgbClr val="002060"/>
                </a:solidFill>
                <a:latin typeface="MV Boli" panose="02000500030200090000" pitchFamily="2" charset="0"/>
                <a:cs typeface="MV Boli" panose="02000500030200090000" pitchFamily="2" charset="0"/>
              </a:rPr>
              <a:t>slow this </a:t>
            </a:r>
            <a:r>
              <a:rPr lang="en-US" dirty="0">
                <a:solidFill>
                  <a:srgbClr val="002060"/>
                </a:solidFill>
                <a:latin typeface="MV Boli" panose="02000500030200090000" pitchFamily="2" charset="0"/>
                <a:cs typeface="MV Boli" panose="02000500030200090000" pitchFamily="2" charset="0"/>
              </a:rPr>
              <a:t>is mainly because we're having </a:t>
            </a:r>
            <a:r>
              <a:rPr lang="en-US" dirty="0" smtClean="0">
                <a:solidFill>
                  <a:srgbClr val="002060"/>
                </a:solidFill>
                <a:latin typeface="MV Boli" panose="02000500030200090000" pitchFamily="2" charset="0"/>
                <a:cs typeface="MV Boli" panose="02000500030200090000" pitchFamily="2" charset="0"/>
              </a:rPr>
              <a:t>to run </a:t>
            </a:r>
            <a:r>
              <a:rPr lang="en-US" dirty="0">
                <a:solidFill>
                  <a:srgbClr val="002060"/>
                </a:solidFill>
                <a:latin typeface="MV Boli" panose="02000500030200090000" pitchFamily="2" charset="0"/>
                <a:cs typeface="MV Boli" panose="02000500030200090000" pitchFamily="2" charset="0"/>
              </a:rPr>
              <a:t>the cost function for every </a:t>
            </a:r>
            <a:r>
              <a:rPr lang="en-US" dirty="0" smtClean="0">
                <a:solidFill>
                  <a:srgbClr val="002060"/>
                </a:solidFill>
                <a:latin typeface="MV Boli" panose="02000500030200090000" pitchFamily="2" charset="0"/>
                <a:cs typeface="MV Boli" panose="02000500030200090000" pitchFamily="2" charset="0"/>
              </a:rPr>
              <a:t>single weight </a:t>
            </a:r>
            <a:r>
              <a:rPr lang="en-US" dirty="0">
                <a:solidFill>
                  <a:srgbClr val="002060"/>
                </a:solidFill>
                <a:latin typeface="MV Boli" panose="02000500030200090000" pitchFamily="2" charset="0"/>
                <a:cs typeface="MV Boli" panose="02000500030200090000" pitchFamily="2" charset="0"/>
              </a:rPr>
              <a:t>and bias parameter and </a:t>
            </a:r>
            <a:r>
              <a:rPr lang="en-US" dirty="0" smtClean="0">
                <a:solidFill>
                  <a:srgbClr val="002060"/>
                </a:solidFill>
                <a:latin typeface="MV Boli" panose="02000500030200090000" pitchFamily="2" charset="0"/>
                <a:cs typeface="MV Boli" panose="02000500030200090000" pitchFamily="2" charset="0"/>
              </a:rPr>
              <a:t>remember the </a:t>
            </a:r>
            <a:r>
              <a:rPr lang="en-US" dirty="0">
                <a:solidFill>
                  <a:srgbClr val="002060"/>
                </a:solidFill>
                <a:latin typeface="MV Boli" panose="02000500030200090000" pitchFamily="2" charset="0"/>
                <a:cs typeface="MV Boli" panose="02000500030200090000" pitchFamily="2" charset="0"/>
              </a:rPr>
              <a:t>cost function needs to feed all </a:t>
            </a:r>
            <a:r>
              <a:rPr lang="en-US" dirty="0" smtClean="0">
                <a:solidFill>
                  <a:srgbClr val="002060"/>
                </a:solidFill>
                <a:latin typeface="MV Boli" panose="02000500030200090000" pitchFamily="2" charset="0"/>
                <a:cs typeface="MV Boli" panose="02000500030200090000" pitchFamily="2" charset="0"/>
              </a:rPr>
              <a:t>of the </a:t>
            </a:r>
            <a:r>
              <a:rPr lang="en-US" dirty="0">
                <a:solidFill>
                  <a:srgbClr val="002060"/>
                </a:solidFill>
                <a:latin typeface="MV Boli" panose="02000500030200090000" pitchFamily="2" charset="0"/>
                <a:cs typeface="MV Boli" panose="02000500030200090000" pitchFamily="2" charset="0"/>
              </a:rPr>
              <a:t>data it's given through the </a:t>
            </a:r>
            <a:r>
              <a:rPr lang="en-US" dirty="0" smtClean="0">
                <a:solidFill>
                  <a:srgbClr val="002060"/>
                </a:solidFill>
                <a:latin typeface="MV Boli" panose="02000500030200090000" pitchFamily="2" charset="0"/>
                <a:cs typeface="MV Boli" panose="02000500030200090000" pitchFamily="2" charset="0"/>
              </a:rPr>
              <a:t>entire network.</a:t>
            </a:r>
            <a:endParaRPr lang="en-US" dirty="0">
              <a:solidFill>
                <a:srgbClr val="002060"/>
              </a:solidFill>
              <a:latin typeface="MV Boli" panose="02000500030200090000" pitchFamily="2" charset="0"/>
              <a:cs typeface="MV Boli" panose="02000500030200090000" pitchFamily="2" charset="0"/>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18958" y="3941224"/>
            <a:ext cx="3966182" cy="2230977"/>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2286" y="3947357"/>
            <a:ext cx="3955277" cy="2224844"/>
          </a:xfrm>
          <a:prstGeom prst="rect">
            <a:avLst/>
          </a:prstGeom>
        </p:spPr>
      </p:pic>
    </p:spTree>
    <p:extLst>
      <p:ext uri="{BB962C8B-B14F-4D97-AF65-F5344CB8AC3E}">
        <p14:creationId xmlns:p14="http://schemas.microsoft.com/office/powerpoint/2010/main" val="1619713922"/>
      </p:ext>
    </p:extLst>
  </p:cSld>
  <p:clrMapOvr>
    <a:masterClrMapping/>
  </p:clrMapOvr>
  <p:transition advClick="0">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65EEE37-4820-4906-822D-33FCAB309B9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66018" t="10000" r="27466" b="10000"/>
          <a:stretch/>
        </p:blipFill>
        <p:spPr>
          <a:xfrm>
            <a:off x="527485" y="685801"/>
            <a:ext cx="794327" cy="5486400"/>
          </a:xfrm>
          <a:prstGeom prst="roundRect">
            <a:avLst>
              <a:gd name="adj" fmla="val 50000"/>
            </a:avLst>
          </a:prstGeom>
        </p:spPr>
      </p:pic>
      <p:sp>
        <p:nvSpPr>
          <p:cNvPr id="6" name="Rectangle 5"/>
          <p:cNvSpPr/>
          <p:nvPr/>
        </p:nvSpPr>
        <p:spPr>
          <a:xfrm rot="16200000">
            <a:off x="-202689" y="3083071"/>
            <a:ext cx="2263761"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Chapters</a:t>
            </a:r>
            <a:endParaRPr lang="en-US" sz="4000" dirty="0">
              <a:solidFill>
                <a:schemeClr val="bg1"/>
              </a:solidFill>
              <a:latin typeface="MV Boli" panose="02000500030200090000" pitchFamily="2" charset="0"/>
              <a:cs typeface="MV Boli" panose="02000500030200090000" pitchFamily="2" charset="0"/>
            </a:endParaRPr>
          </a:p>
        </p:txBody>
      </p:sp>
      <p:sp>
        <p:nvSpPr>
          <p:cNvPr id="7" name="Rectangle 6"/>
          <p:cNvSpPr/>
          <p:nvPr/>
        </p:nvSpPr>
        <p:spPr>
          <a:xfrm>
            <a:off x="2684786" y="4221844"/>
            <a:ext cx="3140603" cy="923330"/>
          </a:xfrm>
          <a:prstGeom prst="rect">
            <a:avLst/>
          </a:prstGeom>
        </p:spPr>
        <p:txBody>
          <a:bodyPr wrap="none">
            <a:spAutoFit/>
          </a:bodyPr>
          <a:lstStyle/>
          <a:p>
            <a:pPr marL="285750" indent="-285750">
              <a:buFont typeface="Arial" panose="020B0604020202020204" pitchFamily="34" charset="0"/>
              <a:buChar char="•"/>
            </a:pPr>
            <a:r>
              <a:rPr lang="en-US" dirty="0" smtClean="0">
                <a:solidFill>
                  <a:srgbClr val="002060"/>
                </a:solidFill>
                <a:latin typeface="MV Boli" panose="02000500030200090000" pitchFamily="2" charset="0"/>
                <a:cs typeface="MV Boli" panose="02000500030200090000" pitchFamily="2" charset="0"/>
              </a:rPr>
              <a:t>Calculus</a:t>
            </a:r>
          </a:p>
          <a:p>
            <a:pPr marL="285750" indent="-285750">
              <a:buFont typeface="Arial" panose="020B0604020202020204" pitchFamily="34" charset="0"/>
              <a:buChar char="•"/>
            </a:pPr>
            <a:r>
              <a:rPr lang="en-US" dirty="0" smtClean="0">
                <a:solidFill>
                  <a:srgbClr val="002060"/>
                </a:solidFill>
                <a:latin typeface="MV Boli" panose="02000500030200090000" pitchFamily="2" charset="0"/>
                <a:cs typeface="MV Boli" panose="02000500030200090000" pitchFamily="2" charset="0"/>
              </a:rPr>
              <a:t>The Chain Rule</a:t>
            </a:r>
          </a:p>
          <a:p>
            <a:pPr marL="285750" indent="-285750">
              <a:buFont typeface="Arial" panose="020B0604020202020204" pitchFamily="34" charset="0"/>
              <a:buChar char="•"/>
            </a:pPr>
            <a:r>
              <a:rPr lang="en-US" dirty="0" smtClean="0">
                <a:solidFill>
                  <a:srgbClr val="002060"/>
                </a:solidFill>
                <a:latin typeface="MV Boli" panose="02000500030200090000" pitchFamily="2" charset="0"/>
                <a:cs typeface="MV Boli" panose="02000500030200090000" pitchFamily="2" charset="0"/>
              </a:rPr>
              <a:t>Some Partial Derivatives</a:t>
            </a:r>
          </a:p>
        </p:txBody>
      </p:sp>
      <p:sp>
        <p:nvSpPr>
          <p:cNvPr id="8" name="Rectangle 7"/>
          <p:cNvSpPr/>
          <p:nvPr/>
        </p:nvSpPr>
        <p:spPr>
          <a:xfrm>
            <a:off x="2589895" y="2652184"/>
            <a:ext cx="7298793" cy="1569660"/>
          </a:xfrm>
          <a:prstGeom prst="rect">
            <a:avLst/>
          </a:prstGeom>
        </p:spPr>
        <p:txBody>
          <a:bodyPr wrap="none">
            <a:spAutoFit/>
          </a:bodyPr>
          <a:lstStyle/>
          <a:p>
            <a:r>
              <a:rPr lang="en-US" sz="4800" b="1" dirty="0" smtClean="0">
                <a:latin typeface="Papyrus" panose="03070502060502030205" pitchFamily="66" charset="0"/>
                <a:cs typeface="MV Boli" panose="02000500030200090000" pitchFamily="2" charset="0"/>
              </a:rPr>
              <a:t>Chapter 3 </a:t>
            </a:r>
          </a:p>
          <a:p>
            <a:r>
              <a:rPr lang="en-US" sz="4800" b="1" dirty="0" smtClean="0">
                <a:latin typeface="Papyrus" panose="03070502060502030205" pitchFamily="66" charset="0"/>
                <a:cs typeface="MV Boli" panose="02000500030200090000" pitchFamily="2" charset="0"/>
              </a:rPr>
              <a:t>[ Formulating Core Logic ]</a:t>
            </a:r>
          </a:p>
        </p:txBody>
      </p:sp>
    </p:spTree>
    <p:extLst>
      <p:ext uri="{BB962C8B-B14F-4D97-AF65-F5344CB8AC3E}">
        <p14:creationId xmlns:p14="http://schemas.microsoft.com/office/powerpoint/2010/main" val="35753470"/>
      </p:ext>
    </p:extLst>
  </p:cSld>
  <p:clrMapOvr>
    <a:masterClrMapping/>
  </p:clrMapOvr>
  <p:transition advClick="0">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65EEE37-4820-4906-822D-33FCAB309B9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66018" t="10000" r="27466" b="10000"/>
          <a:stretch/>
        </p:blipFill>
        <p:spPr>
          <a:xfrm>
            <a:off x="527485" y="685801"/>
            <a:ext cx="794327" cy="5486400"/>
          </a:xfrm>
          <a:prstGeom prst="roundRect">
            <a:avLst>
              <a:gd name="adj" fmla="val 50000"/>
            </a:avLst>
          </a:prstGeom>
        </p:spPr>
      </p:pic>
      <p:sp>
        <p:nvSpPr>
          <p:cNvPr id="6" name="Rectangle 5"/>
          <p:cNvSpPr/>
          <p:nvPr/>
        </p:nvSpPr>
        <p:spPr>
          <a:xfrm rot="16200000">
            <a:off x="-202689" y="3083071"/>
            <a:ext cx="2263761"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Chapters</a:t>
            </a:r>
            <a:endParaRPr lang="en-US" sz="4000" dirty="0">
              <a:solidFill>
                <a:schemeClr val="bg1"/>
              </a:solidFill>
              <a:latin typeface="MV Boli" panose="02000500030200090000" pitchFamily="2" charset="0"/>
              <a:cs typeface="MV Boli" panose="02000500030200090000" pitchFamily="2" charset="0"/>
            </a:endParaRPr>
          </a:p>
        </p:txBody>
      </p:sp>
      <p:sp>
        <p:nvSpPr>
          <p:cNvPr id="5" name="Rectangle 4"/>
          <p:cNvSpPr/>
          <p:nvPr/>
        </p:nvSpPr>
        <p:spPr>
          <a:xfrm>
            <a:off x="2745171" y="101026"/>
            <a:ext cx="6906058" cy="584775"/>
          </a:xfrm>
          <a:prstGeom prst="rect">
            <a:avLst/>
          </a:prstGeom>
        </p:spPr>
        <p:txBody>
          <a:bodyPr wrap="none">
            <a:spAutoFit/>
          </a:bodyPr>
          <a:lstStyle/>
          <a:p>
            <a:r>
              <a:rPr lang="en-US" sz="3200" b="1" dirty="0" smtClean="0">
                <a:latin typeface="Papyrus" panose="03070502060502030205" pitchFamily="66" charset="0"/>
                <a:cs typeface="MV Boli" panose="02000500030200090000" pitchFamily="2" charset="0"/>
              </a:rPr>
              <a:t>Chapter 3 [ Formulating Core Logic ]</a:t>
            </a:r>
          </a:p>
        </p:txBody>
      </p:sp>
      <p:sp>
        <p:nvSpPr>
          <p:cNvPr id="8" name="Rectangle 7"/>
          <p:cNvSpPr/>
          <p:nvPr/>
        </p:nvSpPr>
        <p:spPr>
          <a:xfrm>
            <a:off x="1675496" y="1053046"/>
            <a:ext cx="1745991" cy="523220"/>
          </a:xfrm>
          <a:prstGeom prst="rect">
            <a:avLst/>
          </a:prstGeom>
        </p:spPr>
        <p:txBody>
          <a:bodyPr wrap="none">
            <a:spAutoFit/>
          </a:bodyPr>
          <a:lstStyle/>
          <a:p>
            <a:r>
              <a:rPr lang="en-US" sz="2800" dirty="0" smtClean="0">
                <a:solidFill>
                  <a:srgbClr val="002060"/>
                </a:solidFill>
                <a:latin typeface="MV Boli" panose="02000500030200090000" pitchFamily="2" charset="0"/>
                <a:cs typeface="MV Boli" panose="02000500030200090000" pitchFamily="2" charset="0"/>
              </a:rPr>
              <a:t>Calculus:-</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75496" y="4405943"/>
            <a:ext cx="3140015" cy="1766258"/>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94693" y="4405943"/>
            <a:ext cx="3148761" cy="176625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22636" y="4405944"/>
            <a:ext cx="3140014" cy="1766258"/>
          </a:xfrm>
          <a:prstGeom prst="rect">
            <a:avLst/>
          </a:prstGeom>
        </p:spPr>
      </p:pic>
      <p:sp>
        <p:nvSpPr>
          <p:cNvPr id="10" name="Rectangle 9"/>
          <p:cNvSpPr/>
          <p:nvPr/>
        </p:nvSpPr>
        <p:spPr>
          <a:xfrm>
            <a:off x="1675495" y="1546699"/>
            <a:ext cx="9780383" cy="1200329"/>
          </a:xfrm>
          <a:prstGeom prst="rect">
            <a:avLst/>
          </a:prstGeom>
        </p:spPr>
        <p:txBody>
          <a:bodyPr wrap="square">
            <a:spAutoFit/>
          </a:bodyPr>
          <a:lstStyle/>
          <a:p>
            <a:pPr algn="just"/>
            <a:r>
              <a:rPr lang="en-US" dirty="0" smtClean="0">
                <a:solidFill>
                  <a:srgbClr val="002060"/>
                </a:solidFill>
                <a:latin typeface="MV Boli" panose="02000500030200090000" pitchFamily="2" charset="0"/>
                <a:cs typeface="MV Boli" panose="02000500030200090000" pitchFamily="2" charset="0"/>
              </a:rPr>
              <a:t>When the derivative </a:t>
            </a:r>
            <a:r>
              <a:rPr lang="en-US" dirty="0">
                <a:solidFill>
                  <a:srgbClr val="002060"/>
                </a:solidFill>
                <a:latin typeface="MV Boli" panose="02000500030200090000" pitchFamily="2" charset="0"/>
                <a:cs typeface="MV Boli" panose="02000500030200090000" pitchFamily="2" charset="0"/>
              </a:rPr>
              <a:t>is zero corresponds to </a:t>
            </a:r>
            <a:r>
              <a:rPr lang="en-US" dirty="0" smtClean="0">
                <a:solidFill>
                  <a:srgbClr val="002060"/>
                </a:solidFill>
                <a:latin typeface="MV Boli" panose="02000500030200090000" pitchFamily="2" charset="0"/>
                <a:cs typeface="MV Boli" panose="02000500030200090000" pitchFamily="2" charset="0"/>
              </a:rPr>
              <a:t>where our </a:t>
            </a:r>
            <a:r>
              <a:rPr lang="en-US" dirty="0">
                <a:solidFill>
                  <a:srgbClr val="002060"/>
                </a:solidFill>
                <a:latin typeface="MV Boli" panose="02000500030200090000" pitchFamily="2" charset="0"/>
                <a:cs typeface="MV Boli" panose="02000500030200090000" pitchFamily="2" charset="0"/>
              </a:rPr>
              <a:t>function has zero slope and </a:t>
            </a:r>
            <a:r>
              <a:rPr lang="en-US" dirty="0" smtClean="0">
                <a:solidFill>
                  <a:srgbClr val="002060"/>
                </a:solidFill>
                <a:latin typeface="MV Boli" panose="02000500030200090000" pitchFamily="2" charset="0"/>
                <a:cs typeface="MV Boli" panose="02000500030200090000" pitchFamily="2" charset="0"/>
              </a:rPr>
              <a:t>where the </a:t>
            </a:r>
            <a:r>
              <a:rPr lang="en-US" dirty="0">
                <a:solidFill>
                  <a:srgbClr val="002060"/>
                </a:solidFill>
                <a:latin typeface="MV Boli" panose="02000500030200090000" pitchFamily="2" charset="0"/>
                <a:cs typeface="MV Boli" panose="02000500030200090000" pitchFamily="2" charset="0"/>
              </a:rPr>
              <a:t>derivative is negative that's </a:t>
            </a:r>
            <a:r>
              <a:rPr lang="en-US" dirty="0" smtClean="0">
                <a:solidFill>
                  <a:srgbClr val="002060"/>
                </a:solidFill>
                <a:latin typeface="MV Boli" panose="02000500030200090000" pitchFamily="2" charset="0"/>
                <a:cs typeface="MV Boli" panose="02000500030200090000" pitchFamily="2" charset="0"/>
              </a:rPr>
              <a:t>where the </a:t>
            </a:r>
            <a:r>
              <a:rPr lang="en-US" dirty="0">
                <a:solidFill>
                  <a:srgbClr val="002060"/>
                </a:solidFill>
                <a:latin typeface="MV Boli" panose="02000500030200090000" pitchFamily="2" charset="0"/>
                <a:cs typeface="MV Boli" panose="02000500030200090000" pitchFamily="2" charset="0"/>
              </a:rPr>
              <a:t>function is looping downwards and soon so the derivative is the </a:t>
            </a:r>
            <a:r>
              <a:rPr lang="en-US" dirty="0" smtClean="0">
                <a:solidFill>
                  <a:srgbClr val="002060"/>
                </a:solidFill>
                <a:latin typeface="MV Boli" panose="02000500030200090000" pitchFamily="2" charset="0"/>
                <a:cs typeface="MV Boli" panose="02000500030200090000" pitchFamily="2" charset="0"/>
              </a:rPr>
              <a:t>super helpful </a:t>
            </a:r>
            <a:r>
              <a:rPr lang="en-US" dirty="0">
                <a:solidFill>
                  <a:srgbClr val="002060"/>
                </a:solidFill>
                <a:latin typeface="MV Boli" panose="02000500030200090000" pitchFamily="2" charset="0"/>
                <a:cs typeface="MV Boli" panose="02000500030200090000" pitchFamily="2" charset="0"/>
              </a:rPr>
              <a:t>thing that tells us the </a:t>
            </a:r>
            <a:r>
              <a:rPr lang="en-US" dirty="0" smtClean="0">
                <a:solidFill>
                  <a:srgbClr val="002060"/>
                </a:solidFill>
                <a:latin typeface="MV Boli" panose="02000500030200090000" pitchFamily="2" charset="0"/>
                <a:cs typeface="MV Boli" panose="02000500030200090000" pitchFamily="2" charset="0"/>
              </a:rPr>
              <a:t>exact slope </a:t>
            </a:r>
            <a:r>
              <a:rPr lang="en-US" dirty="0">
                <a:solidFill>
                  <a:srgbClr val="002060"/>
                </a:solidFill>
                <a:latin typeface="MV Boli" panose="02000500030200090000" pitchFamily="2" charset="0"/>
                <a:cs typeface="MV Boli" panose="02000500030200090000" pitchFamily="2" charset="0"/>
              </a:rPr>
              <a:t>of our function at any input </a:t>
            </a:r>
            <a:r>
              <a:rPr lang="en-US" dirty="0" smtClean="0">
                <a:solidFill>
                  <a:srgbClr val="002060"/>
                </a:solidFill>
                <a:latin typeface="MV Boli" panose="02000500030200090000" pitchFamily="2" charset="0"/>
                <a:cs typeface="MV Boli" panose="02000500030200090000" pitchFamily="2" charset="0"/>
              </a:rPr>
              <a:t>value.</a:t>
            </a:r>
            <a:endParaRPr lang="en-US" dirty="0">
              <a:solidFill>
                <a:srgbClr val="002060"/>
              </a:solidFill>
              <a:latin typeface="MV Boli" panose="02000500030200090000" pitchFamily="2" charset="0"/>
              <a:cs typeface="MV Boli" panose="02000500030200090000" pitchFamily="2" charset="0"/>
            </a:endParaRPr>
          </a:p>
        </p:txBody>
      </p:sp>
      <p:sp>
        <p:nvSpPr>
          <p:cNvPr id="11" name="Rectangle 10"/>
          <p:cNvSpPr/>
          <p:nvPr/>
        </p:nvSpPr>
        <p:spPr>
          <a:xfrm>
            <a:off x="1675494" y="2747028"/>
            <a:ext cx="9780383" cy="923330"/>
          </a:xfrm>
          <a:prstGeom prst="rect">
            <a:avLst/>
          </a:prstGeom>
        </p:spPr>
        <p:txBody>
          <a:bodyPr wrap="square">
            <a:spAutoFit/>
          </a:bodyPr>
          <a:lstStyle/>
          <a:p>
            <a:pPr algn="just"/>
            <a:r>
              <a:rPr lang="en-US" dirty="0" smtClean="0">
                <a:solidFill>
                  <a:srgbClr val="002060"/>
                </a:solidFill>
                <a:latin typeface="MV Boli" panose="02000500030200090000" pitchFamily="2" charset="0"/>
                <a:cs typeface="MV Boli" panose="02000500030200090000" pitchFamily="2" charset="0"/>
              </a:rPr>
              <a:t>Its </a:t>
            </a:r>
            <a:r>
              <a:rPr lang="en-US" dirty="0">
                <a:solidFill>
                  <a:srgbClr val="002060"/>
                </a:solidFill>
                <a:latin typeface="MV Boli" panose="02000500030200090000" pitchFamily="2" charset="0"/>
                <a:cs typeface="MV Boli" panose="02000500030200090000" pitchFamily="2" charset="0"/>
              </a:rPr>
              <a:t>derivative and we can </a:t>
            </a:r>
            <a:r>
              <a:rPr lang="en-US" dirty="0" smtClean="0">
                <a:solidFill>
                  <a:srgbClr val="002060"/>
                </a:solidFill>
                <a:latin typeface="MV Boli" panose="02000500030200090000" pitchFamily="2" charset="0"/>
                <a:cs typeface="MV Boli" panose="02000500030200090000" pitchFamily="2" charset="0"/>
              </a:rPr>
              <a:t>see again </a:t>
            </a:r>
            <a:r>
              <a:rPr lang="en-US" dirty="0">
                <a:solidFill>
                  <a:srgbClr val="002060"/>
                </a:solidFill>
                <a:latin typeface="MV Boli" panose="02000500030200090000" pitchFamily="2" charset="0"/>
                <a:cs typeface="MV Boli" panose="02000500030200090000" pitchFamily="2" charset="0"/>
              </a:rPr>
              <a:t>how the derivative tells </a:t>
            </a:r>
            <a:r>
              <a:rPr lang="en-US" dirty="0" smtClean="0">
                <a:solidFill>
                  <a:srgbClr val="002060"/>
                </a:solidFill>
                <a:latin typeface="MV Boli" panose="02000500030200090000" pitchFamily="2" charset="0"/>
                <a:cs typeface="MV Boli" panose="02000500030200090000" pitchFamily="2" charset="0"/>
              </a:rPr>
              <a:t>us exactly </a:t>
            </a:r>
            <a:r>
              <a:rPr lang="en-US" dirty="0">
                <a:solidFill>
                  <a:srgbClr val="002060"/>
                </a:solidFill>
                <a:latin typeface="MV Boli" panose="02000500030200090000" pitchFamily="2" charset="0"/>
                <a:cs typeface="MV Boli" panose="02000500030200090000" pitchFamily="2" charset="0"/>
              </a:rPr>
              <a:t>what the slope will be at </a:t>
            </a:r>
            <a:r>
              <a:rPr lang="en-US" dirty="0" smtClean="0">
                <a:solidFill>
                  <a:srgbClr val="002060"/>
                </a:solidFill>
                <a:latin typeface="MV Boli" panose="02000500030200090000" pitchFamily="2" charset="0"/>
                <a:cs typeface="MV Boli" panose="02000500030200090000" pitchFamily="2" charset="0"/>
              </a:rPr>
              <a:t>any input </a:t>
            </a:r>
            <a:r>
              <a:rPr lang="en-US" dirty="0">
                <a:solidFill>
                  <a:srgbClr val="002060"/>
                </a:solidFill>
                <a:latin typeface="MV Boli" panose="02000500030200090000" pitchFamily="2" charset="0"/>
                <a:cs typeface="MV Boli" panose="02000500030200090000" pitchFamily="2" charset="0"/>
              </a:rPr>
              <a:t>value or put another way </a:t>
            </a:r>
            <a:r>
              <a:rPr lang="en-US" dirty="0" smtClean="0">
                <a:solidFill>
                  <a:srgbClr val="002060"/>
                </a:solidFill>
                <a:latin typeface="MV Boli" panose="02000500030200090000" pitchFamily="2" charset="0"/>
                <a:cs typeface="MV Boli" panose="02000500030200090000" pitchFamily="2" charset="0"/>
              </a:rPr>
              <a:t>how sensitive </a:t>
            </a:r>
            <a:r>
              <a:rPr lang="en-US" dirty="0">
                <a:solidFill>
                  <a:srgbClr val="002060"/>
                </a:solidFill>
                <a:latin typeface="MV Boli" panose="02000500030200090000" pitchFamily="2" charset="0"/>
                <a:cs typeface="MV Boli" panose="02000500030200090000" pitchFamily="2" charset="0"/>
              </a:rPr>
              <a:t>the output of the function </a:t>
            </a:r>
            <a:r>
              <a:rPr lang="en-US" dirty="0" smtClean="0">
                <a:solidFill>
                  <a:srgbClr val="002060"/>
                </a:solidFill>
                <a:latin typeface="MV Boli" panose="02000500030200090000" pitchFamily="2" charset="0"/>
                <a:cs typeface="MV Boli" panose="02000500030200090000" pitchFamily="2" charset="0"/>
              </a:rPr>
              <a:t>is to </a:t>
            </a:r>
            <a:r>
              <a:rPr lang="en-US" dirty="0">
                <a:solidFill>
                  <a:srgbClr val="002060"/>
                </a:solidFill>
                <a:latin typeface="MV Boli" panose="02000500030200090000" pitchFamily="2" charset="0"/>
                <a:cs typeface="MV Boli" panose="02000500030200090000" pitchFamily="2" charset="0"/>
              </a:rPr>
              <a:t>a change in the </a:t>
            </a:r>
            <a:r>
              <a:rPr lang="en-US" dirty="0" smtClean="0">
                <a:solidFill>
                  <a:srgbClr val="002060"/>
                </a:solidFill>
                <a:latin typeface="MV Boli" panose="02000500030200090000" pitchFamily="2" charset="0"/>
                <a:cs typeface="MV Boli" panose="02000500030200090000" pitchFamily="2" charset="0"/>
              </a:rPr>
              <a:t>input.</a:t>
            </a:r>
            <a:endParaRPr lang="en-US" dirty="0">
              <a:solidFill>
                <a:srgbClr val="002060"/>
              </a:solidFill>
              <a:latin typeface="MV Boli" panose="02000500030200090000" pitchFamily="2" charset="0"/>
              <a:cs typeface="MV Boli" panose="02000500030200090000" pitchFamily="2" charset="0"/>
            </a:endParaRPr>
          </a:p>
        </p:txBody>
      </p:sp>
      <p:sp>
        <p:nvSpPr>
          <p:cNvPr id="12" name="Rectangle 11"/>
          <p:cNvSpPr/>
          <p:nvPr/>
        </p:nvSpPr>
        <p:spPr>
          <a:xfrm>
            <a:off x="1675493" y="3670358"/>
            <a:ext cx="7063152" cy="369332"/>
          </a:xfrm>
          <a:prstGeom prst="rect">
            <a:avLst/>
          </a:prstGeom>
        </p:spPr>
        <p:txBody>
          <a:bodyPr wrap="none">
            <a:spAutoFit/>
          </a:bodyPr>
          <a:lstStyle/>
          <a:p>
            <a:r>
              <a:rPr lang="en-US" b="1" dirty="0" smtClean="0">
                <a:solidFill>
                  <a:srgbClr val="8313A6"/>
                </a:solidFill>
                <a:latin typeface="MV Boli" panose="02000500030200090000" pitchFamily="2" charset="0"/>
                <a:cs typeface="MV Boli" panose="02000500030200090000" pitchFamily="2" charset="0"/>
              </a:rPr>
              <a:t>F(x)=x</a:t>
            </a:r>
            <a:r>
              <a:rPr lang="en-US" b="1" baseline="30000" dirty="0" smtClean="0">
                <a:solidFill>
                  <a:srgbClr val="8313A6"/>
                </a:solidFill>
                <a:latin typeface="MV Boli" panose="02000500030200090000" pitchFamily="2" charset="0"/>
                <a:cs typeface="MV Boli" panose="02000500030200090000" pitchFamily="2" charset="0"/>
              </a:rPr>
              <a:t>2</a:t>
            </a:r>
            <a:r>
              <a:rPr lang="en-US" b="1" dirty="0" smtClean="0">
                <a:solidFill>
                  <a:srgbClr val="8313A6"/>
                </a:solidFill>
                <a:latin typeface="MV Boli" panose="02000500030200090000" pitchFamily="2" charset="0"/>
                <a:cs typeface="MV Boli" panose="02000500030200090000" pitchFamily="2" charset="0"/>
              </a:rPr>
              <a:t>-3x+4  &gt; </a:t>
            </a:r>
            <a:r>
              <a:rPr lang="en-IN" b="1" dirty="0" smtClean="0">
                <a:solidFill>
                  <a:srgbClr val="8313A6"/>
                </a:solidFill>
                <a:latin typeface="MV Boli" panose="02000500030200090000" pitchFamily="2" charset="0"/>
                <a:cs typeface="MV Boli" panose="02000500030200090000" pitchFamily="2" charset="0"/>
              </a:rPr>
              <a:t> [</a:t>
            </a:r>
            <a:r>
              <a:rPr lang="el-GR" b="1" dirty="0" smtClean="0">
                <a:solidFill>
                  <a:srgbClr val="8313A6"/>
                </a:solidFill>
                <a:cs typeface="MV Boli" panose="02000500030200090000" pitchFamily="2" charset="0"/>
              </a:rPr>
              <a:t>Δ</a:t>
            </a:r>
            <a:r>
              <a:rPr lang="en-IN" b="1" dirty="0" smtClean="0">
                <a:solidFill>
                  <a:srgbClr val="8313A6"/>
                </a:solidFill>
                <a:latin typeface="MV Boli" panose="02000500030200090000" pitchFamily="2" charset="0"/>
                <a:cs typeface="MV Boli" panose="02000500030200090000" pitchFamily="2" charset="0"/>
              </a:rPr>
              <a:t>F=f(x + h)-f(x)]  &gt;  [2x+h-3]  &gt;  [2x-3]</a:t>
            </a:r>
            <a:endParaRPr lang="en-US" dirty="0" smtClean="0">
              <a:solidFill>
                <a:srgbClr val="8313A6"/>
              </a:solidFill>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792968248"/>
      </p:ext>
    </p:extLst>
  </p:cSld>
  <p:clrMapOvr>
    <a:masterClrMapping/>
  </p:clrMapOvr>
  <p:transition advClick="0">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65EEE37-4820-4906-822D-33FCAB309B9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66018" t="10000" r="27466" b="10000"/>
          <a:stretch/>
        </p:blipFill>
        <p:spPr>
          <a:xfrm>
            <a:off x="527485" y="685801"/>
            <a:ext cx="794327" cy="5486400"/>
          </a:xfrm>
          <a:prstGeom prst="roundRect">
            <a:avLst>
              <a:gd name="adj" fmla="val 50000"/>
            </a:avLst>
          </a:prstGeom>
        </p:spPr>
      </p:pic>
      <p:sp>
        <p:nvSpPr>
          <p:cNvPr id="6" name="Rectangle 5"/>
          <p:cNvSpPr/>
          <p:nvPr/>
        </p:nvSpPr>
        <p:spPr>
          <a:xfrm rot="16200000">
            <a:off x="-202689" y="3083071"/>
            <a:ext cx="2263761"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Chapters</a:t>
            </a:r>
            <a:endParaRPr lang="en-US" sz="4000" dirty="0">
              <a:solidFill>
                <a:schemeClr val="bg1"/>
              </a:solidFill>
              <a:latin typeface="MV Boli" panose="02000500030200090000" pitchFamily="2" charset="0"/>
              <a:cs typeface="MV Boli" panose="02000500030200090000" pitchFamily="2" charset="0"/>
            </a:endParaRPr>
          </a:p>
        </p:txBody>
      </p:sp>
      <p:sp>
        <p:nvSpPr>
          <p:cNvPr id="5" name="Rectangle 4"/>
          <p:cNvSpPr/>
          <p:nvPr/>
        </p:nvSpPr>
        <p:spPr>
          <a:xfrm>
            <a:off x="2745171" y="101026"/>
            <a:ext cx="6906058" cy="584775"/>
          </a:xfrm>
          <a:prstGeom prst="rect">
            <a:avLst/>
          </a:prstGeom>
        </p:spPr>
        <p:txBody>
          <a:bodyPr wrap="none">
            <a:spAutoFit/>
          </a:bodyPr>
          <a:lstStyle/>
          <a:p>
            <a:r>
              <a:rPr lang="en-US" sz="3200" b="1" dirty="0" smtClean="0">
                <a:latin typeface="Papyrus" panose="03070502060502030205" pitchFamily="66" charset="0"/>
                <a:cs typeface="MV Boli" panose="02000500030200090000" pitchFamily="2" charset="0"/>
              </a:rPr>
              <a:t>Chapter 3 [ Formulating Core Logic ]</a:t>
            </a:r>
          </a:p>
        </p:txBody>
      </p:sp>
      <p:sp>
        <p:nvSpPr>
          <p:cNvPr id="8" name="Rectangle 7"/>
          <p:cNvSpPr/>
          <p:nvPr/>
        </p:nvSpPr>
        <p:spPr>
          <a:xfrm>
            <a:off x="1675496" y="1053046"/>
            <a:ext cx="3026791" cy="523220"/>
          </a:xfrm>
          <a:prstGeom prst="rect">
            <a:avLst/>
          </a:prstGeom>
        </p:spPr>
        <p:txBody>
          <a:bodyPr wrap="none">
            <a:spAutoFit/>
          </a:bodyPr>
          <a:lstStyle/>
          <a:p>
            <a:r>
              <a:rPr lang="en-US" sz="2800" dirty="0" smtClean="0">
                <a:solidFill>
                  <a:srgbClr val="002060"/>
                </a:solidFill>
                <a:latin typeface="MV Boli" panose="02000500030200090000" pitchFamily="2" charset="0"/>
                <a:cs typeface="MV Boli" panose="02000500030200090000" pitchFamily="2" charset="0"/>
              </a:rPr>
              <a:t>The Chain Rule:-</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6301" y="3407431"/>
            <a:ext cx="8923793" cy="1699407"/>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32795" y="5106838"/>
            <a:ext cx="5730807" cy="1542839"/>
          </a:xfrm>
          <a:prstGeom prst="rect">
            <a:avLst/>
          </a:prstGeom>
        </p:spPr>
      </p:pic>
      <p:sp>
        <p:nvSpPr>
          <p:cNvPr id="9" name="Rectangle 8"/>
          <p:cNvSpPr/>
          <p:nvPr/>
        </p:nvSpPr>
        <p:spPr>
          <a:xfrm>
            <a:off x="1736303" y="1576266"/>
            <a:ext cx="9780383" cy="1754326"/>
          </a:xfrm>
          <a:prstGeom prst="rect">
            <a:avLst/>
          </a:prstGeom>
        </p:spPr>
        <p:txBody>
          <a:bodyPr wrap="square">
            <a:spAutoFit/>
          </a:bodyPr>
          <a:lstStyle/>
          <a:p>
            <a:pPr algn="just"/>
            <a:r>
              <a:rPr lang="en-US" dirty="0" smtClean="0">
                <a:solidFill>
                  <a:srgbClr val="002060"/>
                </a:solidFill>
                <a:latin typeface="MV Boli" panose="02000500030200090000" pitchFamily="2" charset="0"/>
                <a:cs typeface="MV Boli" panose="02000500030200090000" pitchFamily="2" charset="0"/>
              </a:rPr>
              <a:t>A </a:t>
            </a:r>
            <a:r>
              <a:rPr lang="en-US" dirty="0">
                <a:solidFill>
                  <a:srgbClr val="002060"/>
                </a:solidFill>
                <a:latin typeface="MV Boli" panose="02000500030200090000" pitchFamily="2" charset="0"/>
                <a:cs typeface="MV Boli" panose="02000500030200090000" pitchFamily="2" charset="0"/>
              </a:rPr>
              <a:t>ridiculously simplified Network </a:t>
            </a:r>
            <a:r>
              <a:rPr lang="en-US" dirty="0" smtClean="0">
                <a:solidFill>
                  <a:srgbClr val="002060"/>
                </a:solidFill>
                <a:latin typeface="MV Boli" panose="02000500030200090000" pitchFamily="2" charset="0"/>
                <a:cs typeface="MV Boli" panose="02000500030200090000" pitchFamily="2" charset="0"/>
              </a:rPr>
              <a:t>that has </a:t>
            </a:r>
            <a:r>
              <a:rPr lang="en-US" dirty="0">
                <a:solidFill>
                  <a:srgbClr val="002060"/>
                </a:solidFill>
                <a:latin typeface="MV Boli" panose="02000500030200090000" pitchFamily="2" charset="0"/>
                <a:cs typeface="MV Boli" panose="02000500030200090000" pitchFamily="2" charset="0"/>
              </a:rPr>
              <a:t>just three nodes connected by </a:t>
            </a:r>
            <a:r>
              <a:rPr lang="en-US" dirty="0" smtClean="0">
                <a:solidFill>
                  <a:srgbClr val="002060"/>
                </a:solidFill>
                <a:latin typeface="MV Boli" panose="02000500030200090000" pitchFamily="2" charset="0"/>
                <a:cs typeface="MV Boli" panose="02000500030200090000" pitchFamily="2" charset="0"/>
              </a:rPr>
              <a:t>two weights </a:t>
            </a:r>
            <a:r>
              <a:rPr lang="en-US" dirty="0">
                <a:solidFill>
                  <a:srgbClr val="002060"/>
                </a:solidFill>
                <a:latin typeface="MV Boli" panose="02000500030200090000" pitchFamily="2" charset="0"/>
                <a:cs typeface="MV Boli" panose="02000500030200090000" pitchFamily="2" charset="0"/>
              </a:rPr>
              <a:t>like this and let's write </a:t>
            </a:r>
            <a:r>
              <a:rPr lang="en-US" dirty="0" smtClean="0">
                <a:solidFill>
                  <a:srgbClr val="002060"/>
                </a:solidFill>
                <a:latin typeface="MV Boli" panose="02000500030200090000" pitchFamily="2" charset="0"/>
                <a:cs typeface="MV Boli" panose="02000500030200090000" pitchFamily="2" charset="0"/>
              </a:rPr>
              <a:t>out quickly </a:t>
            </a:r>
            <a:r>
              <a:rPr lang="en-US" dirty="0">
                <a:solidFill>
                  <a:srgbClr val="002060"/>
                </a:solidFill>
                <a:latin typeface="MV Boli" panose="02000500030200090000" pitchFamily="2" charset="0"/>
                <a:cs typeface="MV Boli" panose="02000500030200090000" pitchFamily="2" charset="0"/>
              </a:rPr>
              <a:t>how this works so the input </a:t>
            </a:r>
            <a:r>
              <a:rPr lang="en-US" dirty="0" smtClean="0">
                <a:solidFill>
                  <a:srgbClr val="002060"/>
                </a:solidFill>
                <a:latin typeface="MV Boli" panose="02000500030200090000" pitchFamily="2" charset="0"/>
                <a:cs typeface="MV Boli" panose="02000500030200090000" pitchFamily="2" charset="0"/>
              </a:rPr>
              <a:t>node receives </a:t>
            </a:r>
            <a:r>
              <a:rPr lang="en-US" dirty="0">
                <a:solidFill>
                  <a:srgbClr val="002060"/>
                </a:solidFill>
                <a:latin typeface="MV Boli" panose="02000500030200090000" pitchFamily="2" charset="0"/>
                <a:cs typeface="MV Boli" panose="02000500030200090000" pitchFamily="2" charset="0"/>
              </a:rPr>
              <a:t>some input value let's </a:t>
            </a:r>
            <a:r>
              <a:rPr lang="en-US" dirty="0" smtClean="0">
                <a:solidFill>
                  <a:srgbClr val="002060"/>
                </a:solidFill>
                <a:latin typeface="MV Boli" panose="02000500030200090000" pitchFamily="2" charset="0"/>
                <a:cs typeface="MV Boli" panose="02000500030200090000" pitchFamily="2" charset="0"/>
              </a:rPr>
              <a:t>call that </a:t>
            </a:r>
            <a:r>
              <a:rPr lang="en-US" dirty="0">
                <a:solidFill>
                  <a:srgbClr val="002060"/>
                </a:solidFill>
                <a:latin typeface="MV Boli" panose="02000500030200090000" pitchFamily="2" charset="0"/>
                <a:cs typeface="MV Boli" panose="02000500030200090000" pitchFamily="2" charset="0"/>
              </a:rPr>
              <a:t>activation zero </a:t>
            </a:r>
            <a:r>
              <a:rPr lang="en-US" dirty="0" smtClean="0">
                <a:solidFill>
                  <a:srgbClr val="002060"/>
                </a:solidFill>
                <a:latin typeface="MV Boli" panose="02000500030200090000" pitchFamily="2" charset="0"/>
                <a:cs typeface="MV Boli" panose="02000500030200090000" pitchFamily="2" charset="0"/>
              </a:rPr>
              <a:t>and then we calculate </a:t>
            </a:r>
            <a:r>
              <a:rPr lang="en-US" dirty="0">
                <a:solidFill>
                  <a:srgbClr val="002060"/>
                </a:solidFill>
                <a:latin typeface="MV Boli" panose="02000500030200090000" pitchFamily="2" charset="0"/>
                <a:cs typeface="MV Boli" panose="02000500030200090000" pitchFamily="2" charset="0"/>
              </a:rPr>
              <a:t>the weighted input Z1 </a:t>
            </a:r>
            <a:r>
              <a:rPr lang="en-US" dirty="0" smtClean="0">
                <a:solidFill>
                  <a:srgbClr val="002060"/>
                </a:solidFill>
                <a:latin typeface="MV Boli" panose="02000500030200090000" pitchFamily="2" charset="0"/>
                <a:cs typeface="MV Boli" panose="02000500030200090000" pitchFamily="2" charset="0"/>
              </a:rPr>
              <a:t>for short </a:t>
            </a:r>
            <a:r>
              <a:rPr lang="en-US" dirty="0">
                <a:solidFill>
                  <a:srgbClr val="002060"/>
                </a:solidFill>
                <a:latin typeface="MV Boli" panose="02000500030200090000" pitchFamily="2" charset="0"/>
                <a:cs typeface="MV Boli" panose="02000500030200090000" pitchFamily="2" charset="0"/>
              </a:rPr>
              <a:t>which is just the input </a:t>
            </a:r>
            <a:r>
              <a:rPr lang="en-US" dirty="0" smtClean="0">
                <a:solidFill>
                  <a:srgbClr val="002060"/>
                </a:solidFill>
                <a:latin typeface="MV Boli" panose="02000500030200090000" pitchFamily="2" charset="0"/>
                <a:cs typeface="MV Boli" panose="02000500030200090000" pitchFamily="2" charset="0"/>
              </a:rPr>
              <a:t>multiplied by </a:t>
            </a:r>
            <a:r>
              <a:rPr lang="en-US" dirty="0">
                <a:solidFill>
                  <a:srgbClr val="002060"/>
                </a:solidFill>
                <a:latin typeface="MV Boli" panose="02000500030200090000" pitchFamily="2" charset="0"/>
                <a:cs typeface="MV Boli" panose="02000500030200090000" pitchFamily="2" charset="0"/>
              </a:rPr>
              <a:t>the weight plus some bias </a:t>
            </a:r>
            <a:r>
              <a:rPr lang="en-US" dirty="0" smtClean="0">
                <a:solidFill>
                  <a:srgbClr val="002060"/>
                </a:solidFill>
                <a:latin typeface="MV Boli" panose="02000500030200090000" pitchFamily="2" charset="0"/>
                <a:cs typeface="MV Boli" panose="02000500030200090000" pitchFamily="2" charset="0"/>
              </a:rPr>
              <a:t>value next </a:t>
            </a:r>
            <a:r>
              <a:rPr lang="en-US" dirty="0">
                <a:solidFill>
                  <a:srgbClr val="002060"/>
                </a:solidFill>
                <a:latin typeface="MV Boli" panose="02000500030200090000" pitchFamily="2" charset="0"/>
                <a:cs typeface="MV Boli" panose="02000500030200090000" pitchFamily="2" charset="0"/>
              </a:rPr>
              <a:t>we calculate activation one </a:t>
            </a:r>
            <a:r>
              <a:rPr lang="en-US" dirty="0" smtClean="0">
                <a:solidFill>
                  <a:srgbClr val="002060"/>
                </a:solidFill>
                <a:latin typeface="MV Boli" panose="02000500030200090000" pitchFamily="2" charset="0"/>
                <a:cs typeface="MV Boli" panose="02000500030200090000" pitchFamily="2" charset="0"/>
              </a:rPr>
              <a:t>simply by </a:t>
            </a:r>
            <a:r>
              <a:rPr lang="en-US" dirty="0">
                <a:solidFill>
                  <a:srgbClr val="002060"/>
                </a:solidFill>
                <a:latin typeface="MV Boli" panose="02000500030200090000" pitchFamily="2" charset="0"/>
                <a:cs typeface="MV Boli" panose="02000500030200090000" pitchFamily="2" charset="0"/>
              </a:rPr>
              <a:t>passing the weighted input into </a:t>
            </a:r>
            <a:r>
              <a:rPr lang="en-US" dirty="0" smtClean="0">
                <a:solidFill>
                  <a:srgbClr val="002060"/>
                </a:solidFill>
                <a:latin typeface="MV Boli" panose="02000500030200090000" pitchFamily="2" charset="0"/>
                <a:cs typeface="MV Boli" panose="02000500030200090000" pitchFamily="2" charset="0"/>
              </a:rPr>
              <a:t>our activation function then we </a:t>
            </a:r>
            <a:r>
              <a:rPr lang="en-US" dirty="0">
                <a:solidFill>
                  <a:srgbClr val="002060"/>
                </a:solidFill>
                <a:latin typeface="MV Boli" panose="02000500030200090000" pitchFamily="2" charset="0"/>
                <a:cs typeface="MV Boli" panose="02000500030200090000" pitchFamily="2" charset="0"/>
              </a:rPr>
              <a:t>do the same thing to </a:t>
            </a:r>
            <a:r>
              <a:rPr lang="en-US" dirty="0" smtClean="0">
                <a:solidFill>
                  <a:srgbClr val="002060"/>
                </a:solidFill>
                <a:latin typeface="MV Boli" panose="02000500030200090000" pitchFamily="2" charset="0"/>
                <a:cs typeface="MV Boli" panose="02000500030200090000" pitchFamily="2" charset="0"/>
              </a:rPr>
              <a:t>calculate Z2 </a:t>
            </a:r>
            <a:r>
              <a:rPr lang="en-US" dirty="0">
                <a:solidFill>
                  <a:srgbClr val="002060"/>
                </a:solidFill>
                <a:latin typeface="MV Boli" panose="02000500030200090000" pitchFamily="2" charset="0"/>
                <a:cs typeface="MV Boli" panose="02000500030200090000" pitchFamily="2" charset="0"/>
              </a:rPr>
              <a:t>and finally </a:t>
            </a:r>
            <a:r>
              <a:rPr lang="en-US" dirty="0" smtClean="0">
                <a:solidFill>
                  <a:srgbClr val="002060"/>
                </a:solidFill>
                <a:latin typeface="MV Boli" panose="02000500030200090000" pitchFamily="2" charset="0"/>
                <a:cs typeface="MV Boli" panose="02000500030200090000" pitchFamily="2" charset="0"/>
              </a:rPr>
              <a:t>A2.</a:t>
            </a:r>
            <a:endParaRPr lang="en-US" dirty="0">
              <a:solidFill>
                <a:srgbClr val="002060"/>
              </a:solidFill>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743796370"/>
      </p:ext>
    </p:extLst>
  </p:cSld>
  <p:clrMapOvr>
    <a:masterClrMapping/>
  </p:clrMapOvr>
  <p:transition advClick="0">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65EEE37-4820-4906-822D-33FCAB309B9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66018" t="10000" r="27466" b="10000"/>
          <a:stretch/>
        </p:blipFill>
        <p:spPr>
          <a:xfrm>
            <a:off x="527485" y="685801"/>
            <a:ext cx="794327" cy="5486400"/>
          </a:xfrm>
          <a:prstGeom prst="roundRect">
            <a:avLst>
              <a:gd name="adj" fmla="val 50000"/>
            </a:avLst>
          </a:prstGeom>
        </p:spPr>
      </p:pic>
      <p:sp>
        <p:nvSpPr>
          <p:cNvPr id="6" name="Rectangle 5"/>
          <p:cNvSpPr/>
          <p:nvPr/>
        </p:nvSpPr>
        <p:spPr>
          <a:xfrm rot="16200000">
            <a:off x="-202689" y="3083071"/>
            <a:ext cx="2263761"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Chapters</a:t>
            </a:r>
            <a:endParaRPr lang="en-US" sz="4000" dirty="0">
              <a:solidFill>
                <a:schemeClr val="bg1"/>
              </a:solidFill>
              <a:latin typeface="MV Boli" panose="02000500030200090000" pitchFamily="2" charset="0"/>
              <a:cs typeface="MV Boli" panose="02000500030200090000" pitchFamily="2" charset="0"/>
            </a:endParaRPr>
          </a:p>
        </p:txBody>
      </p:sp>
      <p:sp>
        <p:nvSpPr>
          <p:cNvPr id="5" name="Rectangle 4"/>
          <p:cNvSpPr/>
          <p:nvPr/>
        </p:nvSpPr>
        <p:spPr>
          <a:xfrm>
            <a:off x="2745171" y="101026"/>
            <a:ext cx="6906058" cy="584775"/>
          </a:xfrm>
          <a:prstGeom prst="rect">
            <a:avLst/>
          </a:prstGeom>
        </p:spPr>
        <p:txBody>
          <a:bodyPr wrap="none">
            <a:spAutoFit/>
          </a:bodyPr>
          <a:lstStyle/>
          <a:p>
            <a:r>
              <a:rPr lang="en-US" sz="3200" b="1" dirty="0" smtClean="0">
                <a:latin typeface="Papyrus" panose="03070502060502030205" pitchFamily="66" charset="0"/>
                <a:cs typeface="MV Boli" panose="02000500030200090000" pitchFamily="2" charset="0"/>
              </a:rPr>
              <a:t>Chapter 3 [ Formulating Core Logic ]</a:t>
            </a:r>
          </a:p>
        </p:txBody>
      </p:sp>
      <p:sp>
        <p:nvSpPr>
          <p:cNvPr id="8" name="Rectangle 7"/>
          <p:cNvSpPr/>
          <p:nvPr/>
        </p:nvSpPr>
        <p:spPr>
          <a:xfrm>
            <a:off x="1675496" y="1053046"/>
            <a:ext cx="4637808" cy="523220"/>
          </a:xfrm>
          <a:prstGeom prst="rect">
            <a:avLst/>
          </a:prstGeom>
        </p:spPr>
        <p:txBody>
          <a:bodyPr wrap="none">
            <a:spAutoFit/>
          </a:bodyPr>
          <a:lstStyle/>
          <a:p>
            <a:r>
              <a:rPr lang="en-US" sz="2800" dirty="0" smtClean="0">
                <a:solidFill>
                  <a:srgbClr val="002060"/>
                </a:solidFill>
                <a:latin typeface="MV Boli" panose="02000500030200090000" pitchFamily="2" charset="0"/>
                <a:cs typeface="MV Boli" panose="02000500030200090000" pitchFamily="2" charset="0"/>
              </a:rPr>
              <a:t>Some Partial Derivatives:-</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72633" y="4061892"/>
            <a:ext cx="3752491" cy="2110776"/>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75945" y="4061425"/>
            <a:ext cx="3761117" cy="2111710"/>
          </a:xfrm>
          <a:prstGeom prst="rect">
            <a:avLst/>
          </a:prstGeom>
        </p:spPr>
      </p:pic>
      <p:sp>
        <p:nvSpPr>
          <p:cNvPr id="9" name="Rectangle 8"/>
          <p:cNvSpPr/>
          <p:nvPr/>
        </p:nvSpPr>
        <p:spPr>
          <a:xfrm>
            <a:off x="1675495" y="1546699"/>
            <a:ext cx="9780383" cy="1200329"/>
          </a:xfrm>
          <a:prstGeom prst="rect">
            <a:avLst/>
          </a:prstGeom>
        </p:spPr>
        <p:txBody>
          <a:bodyPr wrap="square">
            <a:spAutoFit/>
          </a:bodyPr>
          <a:lstStyle/>
          <a:p>
            <a:pPr algn="just"/>
            <a:r>
              <a:rPr lang="en-US" dirty="0" smtClean="0">
                <a:solidFill>
                  <a:srgbClr val="002060"/>
                </a:solidFill>
                <a:latin typeface="MV Boli" panose="02000500030200090000" pitchFamily="2" charset="0"/>
                <a:cs typeface="MV Boli" panose="02000500030200090000" pitchFamily="2" charset="0"/>
              </a:rPr>
              <a:t>The </a:t>
            </a:r>
            <a:r>
              <a:rPr lang="en-US" dirty="0">
                <a:solidFill>
                  <a:srgbClr val="002060"/>
                </a:solidFill>
                <a:latin typeface="MV Boli" panose="02000500030200090000" pitchFamily="2" charset="0"/>
                <a:cs typeface="MV Boli" panose="02000500030200090000" pitchFamily="2" charset="0"/>
              </a:rPr>
              <a:t>amount of effect that a </a:t>
            </a:r>
            <a:r>
              <a:rPr lang="en-US" dirty="0" smtClean="0">
                <a:solidFill>
                  <a:srgbClr val="002060"/>
                </a:solidFill>
                <a:latin typeface="MV Boli" panose="02000500030200090000" pitchFamily="2" charset="0"/>
                <a:cs typeface="MV Boli" panose="02000500030200090000" pitchFamily="2" charset="0"/>
              </a:rPr>
              <a:t>change to </a:t>
            </a:r>
            <a:r>
              <a:rPr lang="en-US" dirty="0">
                <a:solidFill>
                  <a:srgbClr val="002060"/>
                </a:solidFill>
                <a:latin typeface="MV Boli" panose="02000500030200090000" pitchFamily="2" charset="0"/>
                <a:cs typeface="MV Boli" panose="02000500030200090000" pitchFamily="2" charset="0"/>
              </a:rPr>
              <a:t>the weight will have on the </a:t>
            </a:r>
            <a:r>
              <a:rPr lang="en-US" dirty="0" smtClean="0">
                <a:solidFill>
                  <a:srgbClr val="002060"/>
                </a:solidFill>
                <a:latin typeface="MV Boli" panose="02000500030200090000" pitchFamily="2" charset="0"/>
                <a:cs typeface="MV Boli" panose="02000500030200090000" pitchFamily="2" charset="0"/>
              </a:rPr>
              <a:t>weighted input </a:t>
            </a:r>
            <a:r>
              <a:rPr lang="en-US" dirty="0">
                <a:solidFill>
                  <a:srgbClr val="002060"/>
                </a:solidFill>
                <a:latin typeface="MV Boli" panose="02000500030200090000" pitchFamily="2" charset="0"/>
                <a:cs typeface="MV Boli" panose="02000500030200090000" pitchFamily="2" charset="0"/>
              </a:rPr>
              <a:t>depends entirely on the </a:t>
            </a:r>
            <a:r>
              <a:rPr lang="en-US" dirty="0" smtClean="0">
                <a:solidFill>
                  <a:srgbClr val="002060"/>
                </a:solidFill>
                <a:latin typeface="MV Boli" panose="02000500030200090000" pitchFamily="2" charset="0"/>
                <a:cs typeface="MV Boli" panose="02000500030200090000" pitchFamily="2" charset="0"/>
              </a:rPr>
              <a:t>input which </a:t>
            </a:r>
            <a:r>
              <a:rPr lang="en-US" dirty="0">
                <a:solidFill>
                  <a:srgbClr val="002060"/>
                </a:solidFill>
                <a:latin typeface="MV Boli" panose="02000500030200090000" pitchFamily="2" charset="0"/>
                <a:cs typeface="MV Boli" panose="02000500030200090000" pitchFamily="2" charset="0"/>
              </a:rPr>
              <a:t>is this a value here for </a:t>
            </a:r>
            <a:r>
              <a:rPr lang="en-US" dirty="0" smtClean="0">
                <a:solidFill>
                  <a:srgbClr val="002060"/>
                </a:solidFill>
                <a:latin typeface="MV Boli" panose="02000500030200090000" pitchFamily="2" charset="0"/>
                <a:cs typeface="MV Boli" panose="02000500030200090000" pitchFamily="2" charset="0"/>
              </a:rPr>
              <a:t>example if </a:t>
            </a:r>
            <a:r>
              <a:rPr lang="en-US" dirty="0">
                <a:solidFill>
                  <a:srgbClr val="002060"/>
                </a:solidFill>
                <a:latin typeface="MV Boli" panose="02000500030200090000" pitchFamily="2" charset="0"/>
                <a:cs typeface="MV Boli" panose="02000500030200090000" pitchFamily="2" charset="0"/>
              </a:rPr>
              <a:t>a is </a:t>
            </a:r>
            <a:r>
              <a:rPr lang="en-US" b="1" dirty="0">
                <a:solidFill>
                  <a:srgbClr val="002060"/>
                </a:solidFill>
                <a:latin typeface="MV Boli" panose="02000500030200090000" pitchFamily="2" charset="0"/>
                <a:cs typeface="MV Boli" panose="02000500030200090000" pitchFamily="2" charset="0"/>
              </a:rPr>
              <a:t>zero</a:t>
            </a:r>
            <a:r>
              <a:rPr lang="en-US" dirty="0">
                <a:solidFill>
                  <a:srgbClr val="002060"/>
                </a:solidFill>
                <a:latin typeface="MV Boli" panose="02000500030200090000" pitchFamily="2" charset="0"/>
                <a:cs typeface="MV Boli" panose="02000500030200090000" pitchFamily="2" charset="0"/>
              </a:rPr>
              <a:t> then changing the </a:t>
            </a:r>
            <a:r>
              <a:rPr lang="en-US" dirty="0" smtClean="0">
                <a:solidFill>
                  <a:srgbClr val="002060"/>
                </a:solidFill>
                <a:latin typeface="MV Boli" panose="02000500030200090000" pitchFamily="2" charset="0"/>
                <a:cs typeface="MV Boli" panose="02000500030200090000" pitchFamily="2" charset="0"/>
              </a:rPr>
              <a:t>weight would </a:t>
            </a:r>
            <a:r>
              <a:rPr lang="en-US" dirty="0">
                <a:solidFill>
                  <a:srgbClr val="002060"/>
                </a:solidFill>
                <a:latin typeface="MV Boli" panose="02000500030200090000" pitchFamily="2" charset="0"/>
                <a:cs typeface="MV Boli" panose="02000500030200090000" pitchFamily="2" charset="0"/>
              </a:rPr>
              <a:t>have Zero Effect whereas if a </a:t>
            </a:r>
            <a:r>
              <a:rPr lang="en-US" dirty="0" smtClean="0">
                <a:solidFill>
                  <a:srgbClr val="002060"/>
                </a:solidFill>
                <a:latin typeface="MV Boli" panose="02000500030200090000" pitchFamily="2" charset="0"/>
                <a:cs typeface="MV Boli" panose="02000500030200090000" pitchFamily="2" charset="0"/>
              </a:rPr>
              <a:t>is 10 </a:t>
            </a:r>
            <a:r>
              <a:rPr lang="en-US" dirty="0">
                <a:solidFill>
                  <a:srgbClr val="002060"/>
                </a:solidFill>
                <a:latin typeface="MV Boli" panose="02000500030200090000" pitchFamily="2" charset="0"/>
                <a:cs typeface="MV Boli" panose="02000500030200090000" pitchFamily="2" charset="0"/>
              </a:rPr>
              <a:t>then changing the weight would have </a:t>
            </a:r>
            <a:r>
              <a:rPr lang="en-US" dirty="0" smtClean="0">
                <a:solidFill>
                  <a:srgbClr val="002060"/>
                </a:solidFill>
                <a:latin typeface="MV Boli" panose="02000500030200090000" pitchFamily="2" charset="0"/>
                <a:cs typeface="MV Boli" panose="02000500030200090000" pitchFamily="2" charset="0"/>
              </a:rPr>
              <a:t>a 10 </a:t>
            </a:r>
            <a:r>
              <a:rPr lang="en-US" dirty="0">
                <a:solidFill>
                  <a:srgbClr val="002060"/>
                </a:solidFill>
                <a:latin typeface="MV Boli" panose="02000500030200090000" pitchFamily="2" charset="0"/>
                <a:cs typeface="MV Boli" panose="02000500030200090000" pitchFamily="2" charset="0"/>
              </a:rPr>
              <a:t>to 1 effect and so </a:t>
            </a:r>
            <a:r>
              <a:rPr lang="en-US" dirty="0" smtClean="0">
                <a:solidFill>
                  <a:srgbClr val="002060"/>
                </a:solidFill>
                <a:latin typeface="MV Boli" panose="02000500030200090000" pitchFamily="2" charset="0"/>
                <a:cs typeface="MV Boli" panose="02000500030200090000" pitchFamily="2" charset="0"/>
              </a:rPr>
              <a:t>on.</a:t>
            </a:r>
            <a:endParaRPr lang="en-US" dirty="0">
              <a:solidFill>
                <a:srgbClr val="002060"/>
              </a:solidFill>
              <a:latin typeface="MV Boli" panose="02000500030200090000" pitchFamily="2" charset="0"/>
              <a:cs typeface="MV Boli" panose="02000500030200090000" pitchFamily="2" charset="0"/>
            </a:endParaRPr>
          </a:p>
        </p:txBody>
      </p:sp>
      <p:sp>
        <p:nvSpPr>
          <p:cNvPr id="11" name="Rectangle 10"/>
          <p:cNvSpPr/>
          <p:nvPr/>
        </p:nvSpPr>
        <p:spPr>
          <a:xfrm>
            <a:off x="1675495" y="2747028"/>
            <a:ext cx="9780383" cy="923330"/>
          </a:xfrm>
          <a:prstGeom prst="rect">
            <a:avLst/>
          </a:prstGeom>
        </p:spPr>
        <p:txBody>
          <a:bodyPr wrap="square">
            <a:spAutoFit/>
          </a:bodyPr>
          <a:lstStyle/>
          <a:p>
            <a:pPr algn="just"/>
            <a:r>
              <a:rPr lang="en-US" dirty="0" smtClean="0">
                <a:solidFill>
                  <a:srgbClr val="002060"/>
                </a:solidFill>
                <a:latin typeface="MV Boli" panose="02000500030200090000" pitchFamily="2" charset="0"/>
                <a:cs typeface="MV Boli" panose="02000500030200090000" pitchFamily="2" charset="0"/>
              </a:rPr>
              <a:t>The </a:t>
            </a:r>
            <a:r>
              <a:rPr lang="en-US" dirty="0">
                <a:solidFill>
                  <a:srgbClr val="002060"/>
                </a:solidFill>
                <a:latin typeface="MV Boli" panose="02000500030200090000" pitchFamily="2" charset="0"/>
                <a:cs typeface="MV Boli" panose="02000500030200090000" pitchFamily="2" charset="0"/>
              </a:rPr>
              <a:t>weighted input changes in </a:t>
            </a:r>
            <a:r>
              <a:rPr lang="en-US" dirty="0" smtClean="0">
                <a:solidFill>
                  <a:srgbClr val="002060"/>
                </a:solidFill>
                <a:latin typeface="MV Boli" panose="02000500030200090000" pitchFamily="2" charset="0"/>
                <a:cs typeface="MV Boli" panose="02000500030200090000" pitchFamily="2" charset="0"/>
              </a:rPr>
              <a:t>response to </a:t>
            </a:r>
            <a:r>
              <a:rPr lang="en-US" dirty="0">
                <a:solidFill>
                  <a:srgbClr val="002060"/>
                </a:solidFill>
                <a:latin typeface="MV Boli" panose="02000500030200090000" pitchFamily="2" charset="0"/>
                <a:cs typeface="MV Boli" panose="02000500030200090000" pitchFamily="2" charset="0"/>
              </a:rPr>
              <a:t>the input but again if we just </a:t>
            </a:r>
            <a:r>
              <a:rPr lang="en-US" dirty="0" smtClean="0">
                <a:solidFill>
                  <a:srgbClr val="002060"/>
                </a:solidFill>
                <a:latin typeface="MV Boli" panose="02000500030200090000" pitchFamily="2" charset="0"/>
                <a:cs typeface="MV Boli" panose="02000500030200090000" pitchFamily="2" charset="0"/>
              </a:rPr>
              <a:t>look at </a:t>
            </a:r>
            <a:r>
              <a:rPr lang="en-US" dirty="0">
                <a:solidFill>
                  <a:srgbClr val="002060"/>
                </a:solidFill>
                <a:latin typeface="MV Boli" panose="02000500030200090000" pitchFamily="2" charset="0"/>
                <a:cs typeface="MV Boli" panose="02000500030200090000" pitchFamily="2" charset="0"/>
              </a:rPr>
              <a:t>this equation here we can see </a:t>
            </a:r>
            <a:r>
              <a:rPr lang="en-US" dirty="0" smtClean="0">
                <a:solidFill>
                  <a:srgbClr val="002060"/>
                </a:solidFill>
                <a:latin typeface="MV Boli" panose="02000500030200090000" pitchFamily="2" charset="0"/>
                <a:cs typeface="MV Boli" panose="02000500030200090000" pitchFamily="2" charset="0"/>
              </a:rPr>
              <a:t>that the </a:t>
            </a:r>
            <a:r>
              <a:rPr lang="en-US" dirty="0">
                <a:solidFill>
                  <a:srgbClr val="002060"/>
                </a:solidFill>
                <a:latin typeface="MV Boli" panose="02000500030200090000" pitchFamily="2" charset="0"/>
                <a:cs typeface="MV Boli" panose="02000500030200090000" pitchFamily="2" charset="0"/>
              </a:rPr>
              <a:t>amount of effect that a change </a:t>
            </a:r>
            <a:r>
              <a:rPr lang="en-US" dirty="0" smtClean="0">
                <a:solidFill>
                  <a:srgbClr val="002060"/>
                </a:solidFill>
                <a:latin typeface="MV Boli" panose="02000500030200090000" pitchFamily="2" charset="0"/>
                <a:cs typeface="MV Boli" panose="02000500030200090000" pitchFamily="2" charset="0"/>
              </a:rPr>
              <a:t>to the </a:t>
            </a:r>
            <a:r>
              <a:rPr lang="en-US" dirty="0">
                <a:solidFill>
                  <a:srgbClr val="002060"/>
                </a:solidFill>
                <a:latin typeface="MV Boli" panose="02000500030200090000" pitchFamily="2" charset="0"/>
                <a:cs typeface="MV Boli" panose="02000500030200090000" pitchFamily="2" charset="0"/>
              </a:rPr>
              <a:t>input will have on the </a:t>
            </a:r>
            <a:r>
              <a:rPr lang="en-US" dirty="0" smtClean="0">
                <a:solidFill>
                  <a:srgbClr val="002060"/>
                </a:solidFill>
                <a:latin typeface="MV Boli" panose="02000500030200090000" pitchFamily="2" charset="0"/>
                <a:cs typeface="MV Boli" panose="02000500030200090000" pitchFamily="2" charset="0"/>
              </a:rPr>
              <a:t>weighted input </a:t>
            </a:r>
            <a:r>
              <a:rPr lang="en-US" dirty="0">
                <a:solidFill>
                  <a:srgbClr val="002060"/>
                </a:solidFill>
                <a:latin typeface="MV Boli" panose="02000500030200090000" pitchFamily="2" charset="0"/>
                <a:cs typeface="MV Boli" panose="02000500030200090000" pitchFamily="2" charset="0"/>
              </a:rPr>
              <a:t>is determined entirely by </a:t>
            </a:r>
            <a:r>
              <a:rPr lang="en-US" dirty="0" smtClean="0">
                <a:solidFill>
                  <a:srgbClr val="002060"/>
                </a:solidFill>
                <a:latin typeface="MV Boli" panose="02000500030200090000" pitchFamily="2" charset="0"/>
                <a:cs typeface="MV Boli" panose="02000500030200090000" pitchFamily="2" charset="0"/>
              </a:rPr>
              <a:t>the value </a:t>
            </a:r>
            <a:r>
              <a:rPr lang="en-US" dirty="0">
                <a:solidFill>
                  <a:srgbClr val="002060"/>
                </a:solidFill>
                <a:latin typeface="MV Boli" panose="02000500030200090000" pitchFamily="2" charset="0"/>
                <a:cs typeface="MV Boli" panose="02000500030200090000" pitchFamily="2" charset="0"/>
              </a:rPr>
              <a:t>of the </a:t>
            </a:r>
            <a:r>
              <a:rPr lang="en-US" dirty="0" smtClean="0">
                <a:solidFill>
                  <a:srgbClr val="002060"/>
                </a:solidFill>
                <a:latin typeface="MV Boli" panose="02000500030200090000" pitchFamily="2" charset="0"/>
                <a:cs typeface="MV Boli" panose="02000500030200090000" pitchFamily="2" charset="0"/>
              </a:rPr>
              <a:t>weight.</a:t>
            </a:r>
            <a:endParaRPr lang="en-US" dirty="0">
              <a:solidFill>
                <a:srgbClr val="002060"/>
              </a:solidFill>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3774183753"/>
      </p:ext>
    </p:extLst>
  </p:cSld>
  <p:clrMapOvr>
    <a:masterClrMapping/>
  </p:clrMapOvr>
  <p:transition advClick="0">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65EEE37-4820-4906-822D-33FCAB309B9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66018" t="10000" r="27466" b="10000"/>
          <a:stretch/>
        </p:blipFill>
        <p:spPr>
          <a:xfrm>
            <a:off x="527485" y="685801"/>
            <a:ext cx="794327" cy="5486400"/>
          </a:xfrm>
          <a:prstGeom prst="roundRect">
            <a:avLst>
              <a:gd name="adj" fmla="val 50000"/>
            </a:avLst>
          </a:prstGeom>
        </p:spPr>
      </p:pic>
      <p:sp>
        <p:nvSpPr>
          <p:cNvPr id="6" name="Rectangle 5"/>
          <p:cNvSpPr/>
          <p:nvPr/>
        </p:nvSpPr>
        <p:spPr>
          <a:xfrm rot="16200000">
            <a:off x="-202689" y="3083071"/>
            <a:ext cx="2263761"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Chapters</a:t>
            </a:r>
            <a:endParaRPr lang="en-US" sz="4000" dirty="0">
              <a:solidFill>
                <a:schemeClr val="bg1"/>
              </a:solidFill>
              <a:latin typeface="MV Boli" panose="02000500030200090000" pitchFamily="2" charset="0"/>
              <a:cs typeface="MV Boli" panose="02000500030200090000" pitchFamily="2" charset="0"/>
            </a:endParaRPr>
          </a:p>
        </p:txBody>
      </p:sp>
      <p:sp>
        <p:nvSpPr>
          <p:cNvPr id="5" name="Rectangle 4"/>
          <p:cNvSpPr/>
          <p:nvPr/>
        </p:nvSpPr>
        <p:spPr>
          <a:xfrm>
            <a:off x="2745171" y="101026"/>
            <a:ext cx="5830442" cy="584775"/>
          </a:xfrm>
          <a:prstGeom prst="rect">
            <a:avLst/>
          </a:prstGeom>
        </p:spPr>
        <p:txBody>
          <a:bodyPr wrap="none">
            <a:spAutoFit/>
          </a:bodyPr>
          <a:lstStyle/>
          <a:p>
            <a:r>
              <a:rPr lang="en-US" sz="3200" b="1" dirty="0" smtClean="0">
                <a:latin typeface="Papyrus" panose="03070502060502030205" pitchFamily="66" charset="0"/>
                <a:cs typeface="MV Boli" panose="02000500030200090000" pitchFamily="2" charset="0"/>
              </a:rPr>
              <a:t>Chapter  4 [ Backpropagation ]</a:t>
            </a:r>
          </a:p>
        </p:txBody>
      </p:sp>
      <p:sp>
        <p:nvSpPr>
          <p:cNvPr id="7" name="Rectangle 6"/>
          <p:cNvSpPr/>
          <p:nvPr/>
        </p:nvSpPr>
        <p:spPr>
          <a:xfrm>
            <a:off x="2667534" y="4221844"/>
            <a:ext cx="3214341" cy="1200329"/>
          </a:xfrm>
          <a:prstGeom prst="rect">
            <a:avLst/>
          </a:prstGeom>
        </p:spPr>
        <p:txBody>
          <a:bodyPr wrap="none">
            <a:spAutoFit/>
          </a:bodyPr>
          <a:lstStyle/>
          <a:p>
            <a:pPr marL="285750" indent="-285750">
              <a:buFont typeface="Arial" panose="020B0604020202020204" pitchFamily="34" charset="0"/>
              <a:buChar char="•"/>
            </a:pPr>
            <a:r>
              <a:rPr lang="en-US" dirty="0" smtClean="0">
                <a:solidFill>
                  <a:srgbClr val="002060"/>
                </a:solidFill>
                <a:latin typeface="MV Boli" panose="02000500030200090000" pitchFamily="2" charset="0"/>
                <a:cs typeface="MV Boli" panose="02000500030200090000" pitchFamily="2" charset="0"/>
              </a:rPr>
              <a:t>Backpropagation</a:t>
            </a:r>
          </a:p>
          <a:p>
            <a:pPr marL="285750" indent="-285750">
              <a:buFont typeface="Arial" panose="020B0604020202020204" pitchFamily="34" charset="0"/>
              <a:buChar char="•"/>
            </a:pPr>
            <a:r>
              <a:rPr lang="en-US" dirty="0" smtClean="0">
                <a:solidFill>
                  <a:srgbClr val="002060"/>
                </a:solidFill>
                <a:latin typeface="MV Boli" panose="02000500030200090000" pitchFamily="2" charset="0"/>
                <a:cs typeface="MV Boli" panose="02000500030200090000" pitchFamily="2" charset="0"/>
              </a:rPr>
              <a:t>Digit Recognition</a:t>
            </a:r>
          </a:p>
          <a:p>
            <a:pPr marL="285750" indent="-285750">
              <a:buFont typeface="Arial" panose="020B0604020202020204" pitchFamily="34" charset="0"/>
              <a:buChar char="•"/>
            </a:pPr>
            <a:r>
              <a:rPr lang="en-US" dirty="0" smtClean="0">
                <a:solidFill>
                  <a:srgbClr val="002060"/>
                </a:solidFill>
                <a:latin typeface="MV Boli" panose="02000500030200090000" pitchFamily="2" charset="0"/>
                <a:cs typeface="MV Boli" panose="02000500030200090000" pitchFamily="2" charset="0"/>
              </a:rPr>
              <a:t>Doodles</a:t>
            </a:r>
          </a:p>
          <a:p>
            <a:pPr marL="285750" indent="-285750">
              <a:buFont typeface="Arial" panose="020B0604020202020204" pitchFamily="34" charset="0"/>
              <a:buChar char="•"/>
            </a:pPr>
            <a:r>
              <a:rPr lang="en-US" dirty="0" smtClean="0">
                <a:solidFill>
                  <a:srgbClr val="002060"/>
                </a:solidFill>
                <a:latin typeface="MV Boli" panose="02000500030200090000" pitchFamily="2" charset="0"/>
                <a:cs typeface="MV Boli" panose="02000500030200090000" pitchFamily="2" charset="0"/>
              </a:rPr>
              <a:t>Drawing Digits &amp; Doodles</a:t>
            </a:r>
          </a:p>
        </p:txBody>
      </p:sp>
      <p:sp>
        <p:nvSpPr>
          <p:cNvPr id="8" name="Rectangle 7"/>
          <p:cNvSpPr/>
          <p:nvPr/>
        </p:nvSpPr>
        <p:spPr>
          <a:xfrm>
            <a:off x="2589895" y="2652184"/>
            <a:ext cx="5557932" cy="1569660"/>
          </a:xfrm>
          <a:prstGeom prst="rect">
            <a:avLst/>
          </a:prstGeom>
        </p:spPr>
        <p:txBody>
          <a:bodyPr wrap="none">
            <a:spAutoFit/>
          </a:bodyPr>
          <a:lstStyle/>
          <a:p>
            <a:r>
              <a:rPr lang="en-US" sz="4800" b="1" dirty="0" smtClean="0">
                <a:latin typeface="Papyrus" panose="03070502060502030205" pitchFamily="66" charset="0"/>
                <a:cs typeface="MV Boli" panose="02000500030200090000" pitchFamily="2" charset="0"/>
              </a:rPr>
              <a:t>Chapter 4 </a:t>
            </a:r>
          </a:p>
          <a:p>
            <a:r>
              <a:rPr lang="en-US" sz="4800" b="1" dirty="0" smtClean="0">
                <a:latin typeface="Papyrus" panose="03070502060502030205" pitchFamily="66" charset="0"/>
                <a:cs typeface="MV Boli" panose="02000500030200090000" pitchFamily="2" charset="0"/>
              </a:rPr>
              <a:t>[ Backpropagation ]</a:t>
            </a:r>
          </a:p>
        </p:txBody>
      </p:sp>
    </p:spTree>
    <p:extLst>
      <p:ext uri="{BB962C8B-B14F-4D97-AF65-F5344CB8AC3E}">
        <p14:creationId xmlns:p14="http://schemas.microsoft.com/office/powerpoint/2010/main" val="1474362309"/>
      </p:ext>
    </p:extLst>
  </p:cSld>
  <p:clrMapOvr>
    <a:masterClrMapping/>
  </p:clrMapOvr>
  <p:transition advClick="0">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65EEE37-4820-4906-822D-33FCAB309B9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66018" t="10000" r="27466" b="10000"/>
          <a:stretch/>
        </p:blipFill>
        <p:spPr>
          <a:xfrm>
            <a:off x="527485" y="685801"/>
            <a:ext cx="794327" cy="5486400"/>
          </a:xfrm>
          <a:prstGeom prst="roundRect">
            <a:avLst>
              <a:gd name="adj" fmla="val 50000"/>
            </a:avLst>
          </a:prstGeom>
        </p:spPr>
      </p:pic>
      <p:sp>
        <p:nvSpPr>
          <p:cNvPr id="6" name="Rectangle 5"/>
          <p:cNvSpPr/>
          <p:nvPr/>
        </p:nvSpPr>
        <p:spPr>
          <a:xfrm rot="16200000">
            <a:off x="-202689" y="3083071"/>
            <a:ext cx="2263761"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Chapters</a:t>
            </a:r>
            <a:endParaRPr lang="en-US" sz="4000" dirty="0">
              <a:solidFill>
                <a:schemeClr val="bg1"/>
              </a:solidFill>
              <a:latin typeface="MV Boli" panose="02000500030200090000" pitchFamily="2" charset="0"/>
              <a:cs typeface="MV Boli" panose="02000500030200090000" pitchFamily="2" charset="0"/>
            </a:endParaRPr>
          </a:p>
        </p:txBody>
      </p:sp>
      <p:sp>
        <p:nvSpPr>
          <p:cNvPr id="5" name="Rectangle 4"/>
          <p:cNvSpPr/>
          <p:nvPr/>
        </p:nvSpPr>
        <p:spPr>
          <a:xfrm>
            <a:off x="2745171" y="101026"/>
            <a:ext cx="5830442" cy="584775"/>
          </a:xfrm>
          <a:prstGeom prst="rect">
            <a:avLst/>
          </a:prstGeom>
        </p:spPr>
        <p:txBody>
          <a:bodyPr wrap="none">
            <a:spAutoFit/>
          </a:bodyPr>
          <a:lstStyle/>
          <a:p>
            <a:r>
              <a:rPr lang="en-US" sz="3200" b="1" dirty="0" smtClean="0">
                <a:latin typeface="Papyrus" panose="03070502060502030205" pitchFamily="66" charset="0"/>
                <a:cs typeface="MV Boli" panose="02000500030200090000" pitchFamily="2" charset="0"/>
              </a:rPr>
              <a:t>Chapter  4 [ Backpropagation ]</a:t>
            </a:r>
          </a:p>
        </p:txBody>
      </p:sp>
      <p:sp>
        <p:nvSpPr>
          <p:cNvPr id="9" name="Rectangle 8"/>
          <p:cNvSpPr/>
          <p:nvPr/>
        </p:nvSpPr>
        <p:spPr>
          <a:xfrm>
            <a:off x="1675496" y="1053046"/>
            <a:ext cx="3130985" cy="523220"/>
          </a:xfrm>
          <a:prstGeom prst="rect">
            <a:avLst/>
          </a:prstGeom>
        </p:spPr>
        <p:txBody>
          <a:bodyPr wrap="none">
            <a:spAutoFit/>
          </a:bodyPr>
          <a:lstStyle/>
          <a:p>
            <a:r>
              <a:rPr lang="en-US" sz="2800" dirty="0" smtClean="0">
                <a:solidFill>
                  <a:srgbClr val="002060"/>
                </a:solidFill>
                <a:latin typeface="MV Boli" panose="02000500030200090000" pitchFamily="2" charset="0"/>
                <a:cs typeface="MV Boli" panose="02000500030200090000" pitchFamily="2" charset="0"/>
              </a:rPr>
              <a:t>Backpropagation:-</a:t>
            </a:r>
          </a:p>
        </p:txBody>
      </p:sp>
      <p:sp>
        <p:nvSpPr>
          <p:cNvPr id="10" name="Rectangle 9"/>
          <p:cNvSpPr/>
          <p:nvPr/>
        </p:nvSpPr>
        <p:spPr>
          <a:xfrm>
            <a:off x="1636819" y="3330592"/>
            <a:ext cx="9780383" cy="1200329"/>
          </a:xfrm>
          <a:prstGeom prst="rect">
            <a:avLst/>
          </a:prstGeom>
        </p:spPr>
        <p:txBody>
          <a:bodyPr wrap="square">
            <a:spAutoFit/>
          </a:bodyPr>
          <a:lstStyle/>
          <a:p>
            <a:pPr algn="just"/>
            <a:r>
              <a:rPr lang="en-US" dirty="0" smtClean="0">
                <a:solidFill>
                  <a:srgbClr val="002060"/>
                </a:solidFill>
                <a:latin typeface="MV Boli" panose="02000500030200090000" pitchFamily="2" charset="0"/>
                <a:cs typeface="MV Boli" panose="02000500030200090000" pitchFamily="2" charset="0"/>
              </a:rPr>
              <a:t>Takes </a:t>
            </a:r>
            <a:r>
              <a:rPr lang="en-US" dirty="0">
                <a:solidFill>
                  <a:srgbClr val="002060"/>
                </a:solidFill>
                <a:latin typeface="MV Boli" panose="02000500030200090000" pitchFamily="2" charset="0"/>
                <a:cs typeface="MV Boli" panose="02000500030200090000" pitchFamily="2" charset="0"/>
              </a:rPr>
              <a:t>in a single </a:t>
            </a:r>
            <a:r>
              <a:rPr lang="en-US" dirty="0" smtClean="0">
                <a:solidFill>
                  <a:srgbClr val="002060"/>
                </a:solidFill>
                <a:latin typeface="MV Boli" panose="02000500030200090000" pitchFamily="2" charset="0"/>
                <a:cs typeface="MV Boli" panose="02000500030200090000" pitchFamily="2" charset="0"/>
              </a:rPr>
              <a:t>data point </a:t>
            </a:r>
            <a:r>
              <a:rPr lang="en-US" dirty="0">
                <a:solidFill>
                  <a:srgbClr val="002060"/>
                </a:solidFill>
                <a:latin typeface="MV Boli" panose="02000500030200090000" pitchFamily="2" charset="0"/>
                <a:cs typeface="MV Boli" panose="02000500030200090000" pitchFamily="2" charset="0"/>
              </a:rPr>
              <a:t>and runs it through the </a:t>
            </a:r>
            <a:r>
              <a:rPr lang="en-US" dirty="0" smtClean="0">
                <a:solidFill>
                  <a:srgbClr val="002060"/>
                </a:solidFill>
                <a:latin typeface="MV Boli" panose="02000500030200090000" pitchFamily="2" charset="0"/>
                <a:cs typeface="MV Boli" panose="02000500030200090000" pitchFamily="2" charset="0"/>
              </a:rPr>
              <a:t>network and if we </a:t>
            </a:r>
            <a:r>
              <a:rPr lang="en-US" dirty="0">
                <a:solidFill>
                  <a:srgbClr val="002060"/>
                </a:solidFill>
                <a:latin typeface="MV Boli" panose="02000500030200090000" pitchFamily="2" charset="0"/>
                <a:cs typeface="MV Boli" panose="02000500030200090000" pitchFamily="2" charset="0"/>
              </a:rPr>
              <a:t>modified the layer code </a:t>
            </a:r>
            <a:r>
              <a:rPr lang="en-US" dirty="0" smtClean="0">
                <a:solidFill>
                  <a:srgbClr val="002060"/>
                </a:solidFill>
                <a:latin typeface="MV Boli" panose="02000500030200090000" pitchFamily="2" charset="0"/>
                <a:cs typeface="MV Boli" panose="02000500030200090000" pitchFamily="2" charset="0"/>
              </a:rPr>
              <a:t>slightly so </a:t>
            </a:r>
            <a:r>
              <a:rPr lang="en-US" dirty="0">
                <a:solidFill>
                  <a:srgbClr val="002060"/>
                </a:solidFill>
                <a:latin typeface="MV Boli" panose="02000500030200090000" pitchFamily="2" charset="0"/>
                <a:cs typeface="MV Boli" panose="02000500030200090000" pitchFamily="2" charset="0"/>
              </a:rPr>
              <a:t>that when that happens each </a:t>
            </a:r>
            <a:r>
              <a:rPr lang="en-US" dirty="0" smtClean="0">
                <a:solidFill>
                  <a:srgbClr val="002060"/>
                </a:solidFill>
                <a:latin typeface="MV Boli" panose="02000500030200090000" pitchFamily="2" charset="0"/>
                <a:cs typeface="MV Boli" panose="02000500030200090000" pitchFamily="2" charset="0"/>
              </a:rPr>
              <a:t>layer stores </a:t>
            </a:r>
            <a:r>
              <a:rPr lang="en-US" dirty="0">
                <a:solidFill>
                  <a:srgbClr val="002060"/>
                </a:solidFill>
                <a:latin typeface="MV Boli" panose="02000500030200090000" pitchFamily="2" charset="0"/>
                <a:cs typeface="MV Boli" panose="02000500030200090000" pitchFamily="2" charset="0"/>
              </a:rPr>
              <a:t>all the information we're </a:t>
            </a:r>
            <a:r>
              <a:rPr lang="en-US" dirty="0" smtClean="0">
                <a:solidFill>
                  <a:srgbClr val="002060"/>
                </a:solidFill>
                <a:latin typeface="MV Boli" panose="02000500030200090000" pitchFamily="2" charset="0"/>
                <a:cs typeface="MV Boli" panose="02000500030200090000" pitchFamily="2" charset="0"/>
              </a:rPr>
              <a:t>going to </a:t>
            </a:r>
            <a:r>
              <a:rPr lang="en-US" dirty="0">
                <a:solidFill>
                  <a:srgbClr val="002060"/>
                </a:solidFill>
                <a:latin typeface="MV Boli" panose="02000500030200090000" pitchFamily="2" charset="0"/>
                <a:cs typeface="MV Boli" panose="02000500030200090000" pitchFamily="2" charset="0"/>
              </a:rPr>
              <a:t>need like the weighted inputs and soon after that it asks the output </a:t>
            </a:r>
            <a:r>
              <a:rPr lang="en-US" dirty="0" smtClean="0">
                <a:solidFill>
                  <a:srgbClr val="002060"/>
                </a:solidFill>
                <a:latin typeface="MV Boli" panose="02000500030200090000" pitchFamily="2" charset="0"/>
                <a:cs typeface="MV Boli" panose="02000500030200090000" pitchFamily="2" charset="0"/>
              </a:rPr>
              <a:t>layer to </a:t>
            </a:r>
            <a:r>
              <a:rPr lang="en-US" dirty="0">
                <a:solidFill>
                  <a:srgbClr val="002060"/>
                </a:solidFill>
                <a:latin typeface="MV Boli" panose="02000500030200090000" pitchFamily="2" charset="0"/>
                <a:cs typeface="MV Boli" panose="02000500030200090000" pitchFamily="2" charset="0"/>
              </a:rPr>
              <a:t>calculate the node </a:t>
            </a:r>
            <a:r>
              <a:rPr lang="en-US" dirty="0" smtClean="0">
                <a:solidFill>
                  <a:srgbClr val="002060"/>
                </a:solidFill>
                <a:latin typeface="MV Boli" panose="02000500030200090000" pitchFamily="2" charset="0"/>
                <a:cs typeface="MV Boli" panose="02000500030200090000" pitchFamily="2" charset="0"/>
              </a:rPr>
              <a:t>values.</a:t>
            </a:r>
            <a:endParaRPr lang="en-US" dirty="0">
              <a:solidFill>
                <a:srgbClr val="002060"/>
              </a:solidFill>
              <a:latin typeface="MV Boli" panose="02000500030200090000" pitchFamily="2" charset="0"/>
              <a:cs typeface="MV Boli" panose="02000500030200090000" pitchFamily="2" charset="0"/>
            </a:endParaRPr>
          </a:p>
        </p:txBody>
      </p:sp>
      <p:sp>
        <p:nvSpPr>
          <p:cNvPr id="12" name="Rectangle 11"/>
          <p:cNvSpPr/>
          <p:nvPr/>
        </p:nvSpPr>
        <p:spPr>
          <a:xfrm>
            <a:off x="1675496" y="1576266"/>
            <a:ext cx="9780383" cy="1754326"/>
          </a:xfrm>
          <a:prstGeom prst="rect">
            <a:avLst/>
          </a:prstGeom>
        </p:spPr>
        <p:txBody>
          <a:bodyPr wrap="square">
            <a:spAutoFit/>
          </a:bodyPr>
          <a:lstStyle/>
          <a:p>
            <a:pPr algn="just"/>
            <a:r>
              <a:rPr lang="en-US" dirty="0" smtClean="0">
                <a:solidFill>
                  <a:srgbClr val="002060"/>
                </a:solidFill>
                <a:latin typeface="MV Boli" panose="02000500030200090000" pitchFamily="2" charset="0"/>
                <a:cs typeface="MV Boli" panose="02000500030200090000" pitchFamily="2" charset="0"/>
              </a:rPr>
              <a:t>Approach </a:t>
            </a:r>
            <a:r>
              <a:rPr lang="en-US" dirty="0">
                <a:solidFill>
                  <a:srgbClr val="002060"/>
                </a:solidFill>
                <a:latin typeface="MV Boli" panose="02000500030200090000" pitchFamily="2" charset="0"/>
                <a:cs typeface="MV Boli" panose="02000500030200090000" pitchFamily="2" charset="0"/>
              </a:rPr>
              <a:t>of </a:t>
            </a:r>
            <a:r>
              <a:rPr lang="en-US" dirty="0" smtClean="0">
                <a:solidFill>
                  <a:srgbClr val="002060"/>
                </a:solidFill>
                <a:latin typeface="MV Boli" panose="02000500030200090000" pitchFamily="2" charset="0"/>
                <a:cs typeface="MV Boli" panose="02000500030200090000" pitchFamily="2" charset="0"/>
              </a:rPr>
              <a:t>starting with </a:t>
            </a:r>
            <a:r>
              <a:rPr lang="en-US" dirty="0">
                <a:solidFill>
                  <a:srgbClr val="002060"/>
                </a:solidFill>
                <a:latin typeface="MV Boli" panose="02000500030200090000" pitchFamily="2" charset="0"/>
                <a:cs typeface="MV Boli" panose="02000500030200090000" pitchFamily="2" charset="0"/>
              </a:rPr>
              <a:t>the output layer and </a:t>
            </a:r>
            <a:r>
              <a:rPr lang="en-US" dirty="0" smtClean="0">
                <a:solidFill>
                  <a:srgbClr val="002060"/>
                </a:solidFill>
                <a:latin typeface="MV Boli" panose="02000500030200090000" pitchFamily="2" charset="0"/>
                <a:cs typeface="MV Boli" panose="02000500030200090000" pitchFamily="2" charset="0"/>
              </a:rPr>
              <a:t>going backwards </a:t>
            </a:r>
            <a:r>
              <a:rPr lang="en-US" dirty="0">
                <a:solidFill>
                  <a:srgbClr val="002060"/>
                </a:solidFill>
                <a:latin typeface="MV Boli" panose="02000500030200090000" pitchFamily="2" charset="0"/>
                <a:cs typeface="MV Boli" panose="02000500030200090000" pitchFamily="2" charset="0"/>
              </a:rPr>
              <a:t>through the network so that </a:t>
            </a:r>
            <a:r>
              <a:rPr lang="en-US" dirty="0" smtClean="0">
                <a:solidFill>
                  <a:srgbClr val="002060"/>
                </a:solidFill>
                <a:latin typeface="MV Boli" panose="02000500030200090000" pitchFamily="2" charset="0"/>
                <a:cs typeface="MV Boli" panose="02000500030200090000" pitchFamily="2" charset="0"/>
              </a:rPr>
              <a:t>we can </a:t>
            </a:r>
            <a:r>
              <a:rPr lang="en-US" dirty="0">
                <a:solidFill>
                  <a:srgbClr val="002060"/>
                </a:solidFill>
                <a:latin typeface="MV Boli" panose="02000500030200090000" pitchFamily="2" charset="0"/>
                <a:cs typeface="MV Boli" panose="02000500030200090000" pitchFamily="2" charset="0"/>
              </a:rPr>
              <a:t>keep reusing these node </a:t>
            </a:r>
            <a:r>
              <a:rPr lang="en-US" dirty="0" smtClean="0">
                <a:solidFill>
                  <a:srgbClr val="002060"/>
                </a:solidFill>
                <a:latin typeface="MV Boli" panose="02000500030200090000" pitchFamily="2" charset="0"/>
                <a:cs typeface="MV Boli" panose="02000500030200090000" pitchFamily="2" charset="0"/>
              </a:rPr>
              <a:t>value calculations </a:t>
            </a:r>
            <a:r>
              <a:rPr lang="en-US" dirty="0">
                <a:solidFill>
                  <a:srgbClr val="002060"/>
                </a:solidFill>
                <a:latin typeface="MV Boli" panose="02000500030200090000" pitchFamily="2" charset="0"/>
                <a:cs typeface="MV Boli" panose="02000500030200090000" pitchFamily="2" charset="0"/>
              </a:rPr>
              <a:t>is known as the backpropagation algorithm and as we can </a:t>
            </a:r>
            <a:r>
              <a:rPr lang="en-US" dirty="0" smtClean="0">
                <a:solidFill>
                  <a:srgbClr val="002060"/>
                </a:solidFill>
                <a:latin typeface="MV Boli" panose="02000500030200090000" pitchFamily="2" charset="0"/>
                <a:cs typeface="MV Boli" panose="02000500030200090000" pitchFamily="2" charset="0"/>
              </a:rPr>
              <a:t>see it's </a:t>
            </a:r>
            <a:r>
              <a:rPr lang="en-US" dirty="0">
                <a:solidFill>
                  <a:srgbClr val="002060"/>
                </a:solidFill>
                <a:latin typeface="MV Boli" panose="02000500030200090000" pitchFamily="2" charset="0"/>
                <a:cs typeface="MV Boli" panose="02000500030200090000" pitchFamily="2" charset="0"/>
              </a:rPr>
              <a:t>only running each data </a:t>
            </a:r>
            <a:r>
              <a:rPr lang="en-US" dirty="0" smtClean="0">
                <a:solidFill>
                  <a:srgbClr val="002060"/>
                </a:solidFill>
                <a:latin typeface="MV Boli" panose="02000500030200090000" pitchFamily="2" charset="0"/>
                <a:cs typeface="MV Boli" panose="02000500030200090000" pitchFamily="2" charset="0"/>
              </a:rPr>
              <a:t>point through </a:t>
            </a:r>
            <a:r>
              <a:rPr lang="en-US" dirty="0">
                <a:solidFill>
                  <a:srgbClr val="002060"/>
                </a:solidFill>
                <a:latin typeface="MV Boli" panose="02000500030200090000" pitchFamily="2" charset="0"/>
                <a:cs typeface="MV Boli" panose="02000500030200090000" pitchFamily="2" charset="0"/>
              </a:rPr>
              <a:t>the network once or I guess </a:t>
            </a:r>
            <a:r>
              <a:rPr lang="en-US" dirty="0" smtClean="0">
                <a:solidFill>
                  <a:srgbClr val="002060"/>
                </a:solidFill>
                <a:latin typeface="MV Boli" panose="02000500030200090000" pitchFamily="2" charset="0"/>
                <a:cs typeface="MV Boli" panose="02000500030200090000" pitchFamily="2" charset="0"/>
              </a:rPr>
              <a:t>we could </a:t>
            </a:r>
            <a:r>
              <a:rPr lang="en-US" dirty="0">
                <a:solidFill>
                  <a:srgbClr val="002060"/>
                </a:solidFill>
                <a:latin typeface="MV Boli" panose="02000500030200090000" pitchFamily="2" charset="0"/>
                <a:cs typeface="MV Boli" panose="02000500030200090000" pitchFamily="2" charset="0"/>
              </a:rPr>
              <a:t>call it twice since it does </a:t>
            </a:r>
            <a:r>
              <a:rPr lang="en-US" dirty="0" smtClean="0">
                <a:solidFill>
                  <a:srgbClr val="002060"/>
                </a:solidFill>
                <a:latin typeface="MV Boli" panose="02000500030200090000" pitchFamily="2" charset="0"/>
                <a:cs typeface="MV Boli" panose="02000500030200090000" pitchFamily="2" charset="0"/>
              </a:rPr>
              <a:t>have to </a:t>
            </a:r>
            <a:r>
              <a:rPr lang="en-US" dirty="0">
                <a:solidFill>
                  <a:srgbClr val="002060"/>
                </a:solidFill>
                <a:latin typeface="MV Boli" panose="02000500030200090000" pitchFamily="2" charset="0"/>
                <a:cs typeface="MV Boli" panose="02000500030200090000" pitchFamily="2" charset="0"/>
              </a:rPr>
              <a:t>go backwards through the network </a:t>
            </a:r>
            <a:r>
              <a:rPr lang="en-US" dirty="0" smtClean="0">
                <a:solidFill>
                  <a:srgbClr val="002060"/>
                </a:solidFill>
                <a:latin typeface="MV Boli" panose="02000500030200090000" pitchFamily="2" charset="0"/>
                <a:cs typeface="MV Boli" panose="02000500030200090000" pitchFamily="2" charset="0"/>
              </a:rPr>
              <a:t>as well </a:t>
            </a:r>
            <a:r>
              <a:rPr lang="en-US" dirty="0">
                <a:solidFill>
                  <a:srgbClr val="002060"/>
                </a:solidFill>
                <a:latin typeface="MV Boli" panose="02000500030200090000" pitchFamily="2" charset="0"/>
                <a:cs typeface="MV Boli" panose="02000500030200090000" pitchFamily="2" charset="0"/>
              </a:rPr>
              <a:t>but that's a huge improvement </a:t>
            </a:r>
            <a:r>
              <a:rPr lang="en-US" dirty="0" smtClean="0">
                <a:solidFill>
                  <a:srgbClr val="002060"/>
                </a:solidFill>
                <a:latin typeface="MV Boli" panose="02000500030200090000" pitchFamily="2" charset="0"/>
                <a:cs typeface="MV Boli" panose="02000500030200090000" pitchFamily="2" charset="0"/>
              </a:rPr>
              <a:t>over having </a:t>
            </a:r>
            <a:r>
              <a:rPr lang="en-US" dirty="0">
                <a:solidFill>
                  <a:srgbClr val="002060"/>
                </a:solidFill>
                <a:latin typeface="MV Boli" panose="02000500030200090000" pitchFamily="2" charset="0"/>
                <a:cs typeface="MV Boli" panose="02000500030200090000" pitchFamily="2" charset="0"/>
              </a:rPr>
              <a:t>to do it for every weight </a:t>
            </a:r>
            <a:r>
              <a:rPr lang="en-US" dirty="0" smtClean="0">
                <a:solidFill>
                  <a:srgbClr val="002060"/>
                </a:solidFill>
                <a:latin typeface="MV Boli" panose="02000500030200090000" pitchFamily="2" charset="0"/>
                <a:cs typeface="MV Boli" panose="02000500030200090000" pitchFamily="2" charset="0"/>
              </a:rPr>
              <a:t>and bias parameter.</a:t>
            </a:r>
            <a:endParaRPr lang="en-US" dirty="0">
              <a:solidFill>
                <a:srgbClr val="002060"/>
              </a:solidFill>
              <a:latin typeface="MV Boli" panose="02000500030200090000" pitchFamily="2" charset="0"/>
              <a:cs typeface="MV Boli" panose="02000500030200090000" pitchFamily="2" charset="0"/>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68892" y="4530922"/>
            <a:ext cx="3535325" cy="1988620"/>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51297" y="4530921"/>
            <a:ext cx="3467818" cy="1950647"/>
          </a:xfrm>
          <a:prstGeom prst="rect">
            <a:avLst/>
          </a:prstGeom>
        </p:spPr>
      </p:pic>
    </p:spTree>
    <p:extLst>
      <p:ext uri="{BB962C8B-B14F-4D97-AF65-F5344CB8AC3E}">
        <p14:creationId xmlns:p14="http://schemas.microsoft.com/office/powerpoint/2010/main" val="729575274"/>
      </p:ext>
    </p:extLst>
  </p:cSld>
  <p:clrMapOvr>
    <a:masterClrMapping/>
  </p:clrMapOvr>
  <p:transition advClick="0">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65EEE37-4820-4906-822D-33FCAB309B9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66018" t="10000" r="27466" b="10000"/>
          <a:stretch/>
        </p:blipFill>
        <p:spPr>
          <a:xfrm>
            <a:off x="527485" y="685801"/>
            <a:ext cx="794327" cy="5486400"/>
          </a:xfrm>
          <a:prstGeom prst="roundRect">
            <a:avLst>
              <a:gd name="adj" fmla="val 50000"/>
            </a:avLst>
          </a:prstGeom>
        </p:spPr>
      </p:pic>
      <p:sp>
        <p:nvSpPr>
          <p:cNvPr id="6" name="Rectangle 5"/>
          <p:cNvSpPr/>
          <p:nvPr/>
        </p:nvSpPr>
        <p:spPr>
          <a:xfrm rot="16200000">
            <a:off x="-202689" y="3083071"/>
            <a:ext cx="2263761"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Chapters</a:t>
            </a:r>
            <a:endParaRPr lang="en-US" sz="4000" dirty="0">
              <a:solidFill>
                <a:schemeClr val="bg1"/>
              </a:solidFill>
              <a:latin typeface="MV Boli" panose="02000500030200090000" pitchFamily="2" charset="0"/>
              <a:cs typeface="MV Boli" panose="02000500030200090000" pitchFamily="2" charset="0"/>
            </a:endParaRPr>
          </a:p>
        </p:txBody>
      </p:sp>
      <p:sp>
        <p:nvSpPr>
          <p:cNvPr id="5" name="Rectangle 4"/>
          <p:cNvSpPr/>
          <p:nvPr/>
        </p:nvSpPr>
        <p:spPr>
          <a:xfrm>
            <a:off x="2745171" y="101026"/>
            <a:ext cx="5830442" cy="584775"/>
          </a:xfrm>
          <a:prstGeom prst="rect">
            <a:avLst/>
          </a:prstGeom>
        </p:spPr>
        <p:txBody>
          <a:bodyPr wrap="none">
            <a:spAutoFit/>
          </a:bodyPr>
          <a:lstStyle/>
          <a:p>
            <a:r>
              <a:rPr lang="en-US" sz="3200" b="1" dirty="0" smtClean="0">
                <a:latin typeface="Papyrus" panose="03070502060502030205" pitchFamily="66" charset="0"/>
                <a:cs typeface="MV Boli" panose="02000500030200090000" pitchFamily="2" charset="0"/>
              </a:rPr>
              <a:t>Chapter  4 [ Backpropagation ]</a:t>
            </a:r>
          </a:p>
        </p:txBody>
      </p:sp>
      <p:sp>
        <p:nvSpPr>
          <p:cNvPr id="9" name="Rectangle 8"/>
          <p:cNvSpPr/>
          <p:nvPr/>
        </p:nvSpPr>
        <p:spPr>
          <a:xfrm>
            <a:off x="1675496" y="1053046"/>
            <a:ext cx="3130985" cy="523220"/>
          </a:xfrm>
          <a:prstGeom prst="rect">
            <a:avLst/>
          </a:prstGeom>
        </p:spPr>
        <p:txBody>
          <a:bodyPr wrap="none">
            <a:spAutoFit/>
          </a:bodyPr>
          <a:lstStyle/>
          <a:p>
            <a:r>
              <a:rPr lang="en-US" sz="2800" dirty="0" smtClean="0">
                <a:solidFill>
                  <a:srgbClr val="002060"/>
                </a:solidFill>
                <a:latin typeface="MV Boli" panose="02000500030200090000" pitchFamily="2" charset="0"/>
                <a:cs typeface="MV Boli" panose="02000500030200090000" pitchFamily="2" charset="0"/>
              </a:rPr>
              <a:t>Backpropagation:-</a:t>
            </a:r>
          </a:p>
        </p:txBody>
      </p:sp>
      <p:sp>
        <p:nvSpPr>
          <p:cNvPr id="10" name="Rectangle 9"/>
          <p:cNvSpPr/>
          <p:nvPr/>
        </p:nvSpPr>
        <p:spPr>
          <a:xfrm>
            <a:off x="1675495" y="2748509"/>
            <a:ext cx="9780383" cy="1754326"/>
          </a:xfrm>
          <a:prstGeom prst="rect">
            <a:avLst/>
          </a:prstGeom>
        </p:spPr>
        <p:txBody>
          <a:bodyPr wrap="square">
            <a:spAutoFit/>
          </a:bodyPr>
          <a:lstStyle/>
          <a:p>
            <a:pPr algn="just"/>
            <a:r>
              <a:rPr lang="en-US" dirty="0" smtClean="0">
                <a:solidFill>
                  <a:srgbClr val="002060"/>
                </a:solidFill>
                <a:latin typeface="MV Boli" panose="02000500030200090000" pitchFamily="2" charset="0"/>
                <a:cs typeface="MV Boli" panose="02000500030200090000" pitchFamily="2" charset="0"/>
              </a:rPr>
              <a:t>This </a:t>
            </a:r>
            <a:r>
              <a:rPr lang="en-US" dirty="0">
                <a:solidFill>
                  <a:srgbClr val="002060"/>
                </a:solidFill>
                <a:latin typeface="MV Boli" panose="02000500030200090000" pitchFamily="2" charset="0"/>
                <a:cs typeface="MV Boli" panose="02000500030200090000" pitchFamily="2" charset="0"/>
              </a:rPr>
              <a:t>works is that the first </a:t>
            </a:r>
            <a:r>
              <a:rPr lang="en-US" dirty="0" smtClean="0">
                <a:solidFill>
                  <a:srgbClr val="002060"/>
                </a:solidFill>
                <a:latin typeface="MV Boli" panose="02000500030200090000" pitchFamily="2" charset="0"/>
                <a:cs typeface="MV Boli" panose="02000500030200090000" pitchFamily="2" charset="0"/>
              </a:rPr>
              <a:t>of the </a:t>
            </a:r>
            <a:r>
              <a:rPr lang="en-US" dirty="0">
                <a:solidFill>
                  <a:srgbClr val="002060"/>
                </a:solidFill>
                <a:latin typeface="MV Boli" panose="02000500030200090000" pitchFamily="2" charset="0"/>
                <a:cs typeface="MV Boli" panose="02000500030200090000" pitchFamily="2" charset="0"/>
              </a:rPr>
              <a:t>new node values here will be </a:t>
            </a:r>
            <a:r>
              <a:rPr lang="en-US" dirty="0" smtClean="0">
                <a:solidFill>
                  <a:srgbClr val="002060"/>
                </a:solidFill>
                <a:latin typeface="MV Boli" panose="02000500030200090000" pitchFamily="2" charset="0"/>
                <a:cs typeface="MV Boli" panose="02000500030200090000" pitchFamily="2" charset="0"/>
              </a:rPr>
              <a:t>equal to </a:t>
            </a:r>
            <a:r>
              <a:rPr lang="en-US" dirty="0">
                <a:solidFill>
                  <a:srgbClr val="002060"/>
                </a:solidFill>
                <a:latin typeface="MV Boli" panose="02000500030200090000" pitchFamily="2" charset="0"/>
                <a:cs typeface="MV Boli" panose="02000500030200090000" pitchFamily="2" charset="0"/>
              </a:rPr>
              <a:t>the weight of this </a:t>
            </a:r>
            <a:r>
              <a:rPr lang="en-US" dirty="0" smtClean="0">
                <a:solidFill>
                  <a:srgbClr val="002060"/>
                </a:solidFill>
                <a:latin typeface="MV Boli" panose="02000500030200090000" pitchFamily="2" charset="0"/>
                <a:cs typeface="MV Boli" panose="02000500030200090000" pitchFamily="2" charset="0"/>
              </a:rPr>
              <a:t>connection multiplied </a:t>
            </a:r>
            <a:r>
              <a:rPr lang="en-US" dirty="0">
                <a:solidFill>
                  <a:srgbClr val="002060"/>
                </a:solidFill>
                <a:latin typeface="MV Boli" panose="02000500030200090000" pitchFamily="2" charset="0"/>
                <a:cs typeface="MV Boli" panose="02000500030200090000" pitchFamily="2" charset="0"/>
              </a:rPr>
              <a:t>by the old node value </a:t>
            </a:r>
            <a:r>
              <a:rPr lang="en-US" dirty="0" smtClean="0">
                <a:solidFill>
                  <a:srgbClr val="002060"/>
                </a:solidFill>
                <a:latin typeface="MV Boli" panose="02000500030200090000" pitchFamily="2" charset="0"/>
                <a:cs typeface="MV Boli" panose="02000500030200090000" pitchFamily="2" charset="0"/>
              </a:rPr>
              <a:t>it connects </a:t>
            </a:r>
            <a:r>
              <a:rPr lang="en-US" dirty="0">
                <a:solidFill>
                  <a:srgbClr val="002060"/>
                </a:solidFill>
                <a:latin typeface="MV Boli" panose="02000500030200090000" pitchFamily="2" charset="0"/>
                <a:cs typeface="MV Boli" panose="02000500030200090000" pitchFamily="2" charset="0"/>
              </a:rPr>
              <a:t>to plus the weight of </a:t>
            </a:r>
            <a:r>
              <a:rPr lang="en-US" dirty="0" smtClean="0">
                <a:solidFill>
                  <a:srgbClr val="002060"/>
                </a:solidFill>
                <a:latin typeface="MV Boli" panose="02000500030200090000" pitchFamily="2" charset="0"/>
                <a:cs typeface="MV Boli" panose="02000500030200090000" pitchFamily="2" charset="0"/>
              </a:rPr>
              <a:t>this connection </a:t>
            </a:r>
            <a:r>
              <a:rPr lang="en-US" dirty="0">
                <a:solidFill>
                  <a:srgbClr val="002060"/>
                </a:solidFill>
                <a:latin typeface="MV Boli" panose="02000500030200090000" pitchFamily="2" charset="0"/>
                <a:cs typeface="MV Boli" panose="02000500030200090000" pitchFamily="2" charset="0"/>
              </a:rPr>
              <a:t>multiplied by the old </a:t>
            </a:r>
            <a:r>
              <a:rPr lang="en-US" dirty="0" smtClean="0">
                <a:solidFill>
                  <a:srgbClr val="002060"/>
                </a:solidFill>
                <a:latin typeface="MV Boli" panose="02000500030200090000" pitchFamily="2" charset="0"/>
                <a:cs typeface="MV Boli" panose="02000500030200090000" pitchFamily="2" charset="0"/>
              </a:rPr>
              <a:t>node value </a:t>
            </a:r>
            <a:r>
              <a:rPr lang="en-US" dirty="0">
                <a:solidFill>
                  <a:srgbClr val="002060"/>
                </a:solidFill>
                <a:latin typeface="MV Boli" panose="02000500030200090000" pitchFamily="2" charset="0"/>
                <a:cs typeface="MV Boli" panose="02000500030200090000" pitchFamily="2" charset="0"/>
              </a:rPr>
              <a:t>that it connects </a:t>
            </a:r>
            <a:r>
              <a:rPr lang="en-US" dirty="0" smtClean="0">
                <a:solidFill>
                  <a:srgbClr val="002060"/>
                </a:solidFill>
                <a:latin typeface="MV Boli" panose="02000500030200090000" pitchFamily="2" charset="0"/>
                <a:cs typeface="MV Boli" panose="02000500030200090000" pitchFamily="2" charset="0"/>
              </a:rPr>
              <a:t>to and </a:t>
            </a:r>
            <a:r>
              <a:rPr lang="en-US" dirty="0">
                <a:solidFill>
                  <a:srgbClr val="002060"/>
                </a:solidFill>
                <a:latin typeface="MV Boli" panose="02000500030200090000" pitchFamily="2" charset="0"/>
                <a:cs typeface="MV Boli" panose="02000500030200090000" pitchFamily="2" charset="0"/>
              </a:rPr>
              <a:t>then as you can probably guess </a:t>
            </a:r>
            <a:r>
              <a:rPr lang="en-US" dirty="0" smtClean="0">
                <a:solidFill>
                  <a:srgbClr val="002060"/>
                </a:solidFill>
                <a:latin typeface="MV Boli" panose="02000500030200090000" pitchFamily="2" charset="0"/>
                <a:cs typeface="MV Boli" panose="02000500030200090000" pitchFamily="2" charset="0"/>
              </a:rPr>
              <a:t>the second </a:t>
            </a:r>
            <a:r>
              <a:rPr lang="en-US" dirty="0">
                <a:solidFill>
                  <a:srgbClr val="002060"/>
                </a:solidFill>
                <a:latin typeface="MV Boli" panose="02000500030200090000" pitchFamily="2" charset="0"/>
                <a:cs typeface="MV Boli" panose="02000500030200090000" pitchFamily="2" charset="0"/>
              </a:rPr>
              <a:t>new node value will be equal </a:t>
            </a:r>
            <a:r>
              <a:rPr lang="en-US" dirty="0" smtClean="0">
                <a:solidFill>
                  <a:srgbClr val="002060"/>
                </a:solidFill>
                <a:latin typeface="MV Boli" panose="02000500030200090000" pitchFamily="2" charset="0"/>
                <a:cs typeface="MV Boli" panose="02000500030200090000" pitchFamily="2" charset="0"/>
              </a:rPr>
              <a:t>to this </a:t>
            </a:r>
            <a:r>
              <a:rPr lang="en-US" dirty="0">
                <a:solidFill>
                  <a:srgbClr val="002060"/>
                </a:solidFill>
                <a:latin typeface="MV Boli" panose="02000500030200090000" pitchFamily="2" charset="0"/>
                <a:cs typeface="MV Boli" panose="02000500030200090000" pitchFamily="2" charset="0"/>
              </a:rPr>
              <a:t>weight multiplied by this old </a:t>
            </a:r>
            <a:r>
              <a:rPr lang="en-US" dirty="0" smtClean="0">
                <a:solidFill>
                  <a:srgbClr val="002060"/>
                </a:solidFill>
                <a:latin typeface="MV Boli" panose="02000500030200090000" pitchFamily="2" charset="0"/>
                <a:cs typeface="MV Boli" panose="02000500030200090000" pitchFamily="2" charset="0"/>
              </a:rPr>
              <a:t>node Value </a:t>
            </a:r>
            <a:r>
              <a:rPr lang="en-US" dirty="0">
                <a:solidFill>
                  <a:srgbClr val="002060"/>
                </a:solidFill>
                <a:latin typeface="MV Boli" panose="02000500030200090000" pitchFamily="2" charset="0"/>
                <a:cs typeface="MV Boli" panose="02000500030200090000" pitchFamily="2" charset="0"/>
              </a:rPr>
              <a:t>Plus this weight multiplied </a:t>
            </a:r>
            <a:r>
              <a:rPr lang="en-US" dirty="0" smtClean="0">
                <a:solidFill>
                  <a:srgbClr val="002060"/>
                </a:solidFill>
                <a:latin typeface="MV Boli" panose="02000500030200090000" pitchFamily="2" charset="0"/>
                <a:cs typeface="MV Boli" panose="02000500030200090000" pitchFamily="2" charset="0"/>
              </a:rPr>
              <a:t>by this </a:t>
            </a:r>
            <a:r>
              <a:rPr lang="en-US" dirty="0">
                <a:solidFill>
                  <a:srgbClr val="002060"/>
                </a:solidFill>
                <a:latin typeface="MV Boli" panose="02000500030200090000" pitchFamily="2" charset="0"/>
                <a:cs typeface="MV Boli" panose="02000500030200090000" pitchFamily="2" charset="0"/>
              </a:rPr>
              <a:t>alternate value and same thing </a:t>
            </a:r>
            <a:r>
              <a:rPr lang="en-US" dirty="0" smtClean="0">
                <a:solidFill>
                  <a:srgbClr val="002060"/>
                </a:solidFill>
                <a:latin typeface="MV Boli" panose="02000500030200090000" pitchFamily="2" charset="0"/>
                <a:cs typeface="MV Boli" panose="02000500030200090000" pitchFamily="2" charset="0"/>
              </a:rPr>
              <a:t>for our </a:t>
            </a:r>
            <a:r>
              <a:rPr lang="en-US" dirty="0">
                <a:solidFill>
                  <a:srgbClr val="002060"/>
                </a:solidFill>
                <a:latin typeface="MV Boli" panose="02000500030200090000" pitchFamily="2" charset="0"/>
                <a:cs typeface="MV Boli" panose="02000500030200090000" pitchFamily="2" charset="0"/>
              </a:rPr>
              <a:t>third new node </a:t>
            </a:r>
            <a:r>
              <a:rPr lang="en-US" dirty="0" smtClean="0">
                <a:solidFill>
                  <a:srgbClr val="002060"/>
                </a:solidFill>
                <a:latin typeface="MV Boli" panose="02000500030200090000" pitchFamily="2" charset="0"/>
                <a:cs typeface="MV Boli" panose="02000500030200090000" pitchFamily="2" charset="0"/>
              </a:rPr>
              <a:t>value.</a:t>
            </a:r>
            <a:endParaRPr lang="en-US" dirty="0">
              <a:solidFill>
                <a:srgbClr val="002060"/>
              </a:solidFill>
              <a:latin typeface="MV Boli" panose="02000500030200090000" pitchFamily="2" charset="0"/>
              <a:cs typeface="MV Boli" panose="02000500030200090000" pitchFamily="2" charset="0"/>
            </a:endParaRPr>
          </a:p>
        </p:txBody>
      </p:sp>
      <p:sp>
        <p:nvSpPr>
          <p:cNvPr id="11" name="Rectangle 10"/>
          <p:cNvSpPr/>
          <p:nvPr/>
        </p:nvSpPr>
        <p:spPr>
          <a:xfrm>
            <a:off x="1675495" y="1548180"/>
            <a:ext cx="9780383" cy="1200329"/>
          </a:xfrm>
          <a:prstGeom prst="rect">
            <a:avLst/>
          </a:prstGeom>
        </p:spPr>
        <p:txBody>
          <a:bodyPr wrap="square">
            <a:spAutoFit/>
          </a:bodyPr>
          <a:lstStyle/>
          <a:p>
            <a:pPr algn="just"/>
            <a:r>
              <a:rPr lang="en-US" dirty="0" smtClean="0">
                <a:solidFill>
                  <a:srgbClr val="002060"/>
                </a:solidFill>
                <a:latin typeface="MV Boli" panose="02000500030200090000" pitchFamily="2" charset="0"/>
                <a:cs typeface="MV Boli" panose="02000500030200090000" pitchFamily="2" charset="0"/>
              </a:rPr>
              <a:t>Update </a:t>
            </a:r>
            <a:r>
              <a:rPr lang="en-US" dirty="0">
                <a:solidFill>
                  <a:srgbClr val="002060"/>
                </a:solidFill>
                <a:latin typeface="MV Boli" panose="02000500030200090000" pitchFamily="2" charset="0"/>
                <a:cs typeface="MV Boli" panose="02000500030200090000" pitchFamily="2" charset="0"/>
              </a:rPr>
              <a:t>gradients function </a:t>
            </a:r>
            <a:r>
              <a:rPr lang="en-US" dirty="0" smtClean="0">
                <a:solidFill>
                  <a:srgbClr val="002060"/>
                </a:solidFill>
                <a:latin typeface="MV Boli" panose="02000500030200090000" pitchFamily="2" charset="0"/>
                <a:cs typeface="MV Boli" panose="02000500030200090000" pitchFamily="2" charset="0"/>
              </a:rPr>
              <a:t>which takes </a:t>
            </a:r>
            <a:r>
              <a:rPr lang="en-US" dirty="0">
                <a:solidFill>
                  <a:srgbClr val="002060"/>
                </a:solidFill>
                <a:latin typeface="MV Boli" panose="02000500030200090000" pitchFamily="2" charset="0"/>
                <a:cs typeface="MV Boli" panose="02000500030200090000" pitchFamily="2" charset="0"/>
              </a:rPr>
              <a:t>in the node values and then </a:t>
            </a:r>
            <a:r>
              <a:rPr lang="en-US" dirty="0" smtClean="0">
                <a:solidFill>
                  <a:srgbClr val="002060"/>
                </a:solidFill>
                <a:latin typeface="MV Boli" panose="02000500030200090000" pitchFamily="2" charset="0"/>
                <a:cs typeface="MV Boli" panose="02000500030200090000" pitchFamily="2" charset="0"/>
              </a:rPr>
              <a:t>for each </a:t>
            </a:r>
            <a:r>
              <a:rPr lang="en-US" dirty="0">
                <a:solidFill>
                  <a:srgbClr val="002060"/>
                </a:solidFill>
                <a:latin typeface="MV Boli" panose="02000500030200090000" pitchFamily="2" charset="0"/>
                <a:cs typeface="MV Boli" panose="02000500030200090000" pitchFamily="2" charset="0"/>
              </a:rPr>
              <a:t>connection it calculates </a:t>
            </a:r>
            <a:r>
              <a:rPr lang="en-US" dirty="0" smtClean="0">
                <a:solidFill>
                  <a:srgbClr val="002060"/>
                </a:solidFill>
                <a:latin typeface="MV Boli" panose="02000500030200090000" pitchFamily="2" charset="0"/>
                <a:cs typeface="MV Boli" panose="02000500030200090000" pitchFamily="2" charset="0"/>
              </a:rPr>
              <a:t>the partial </a:t>
            </a:r>
            <a:r>
              <a:rPr lang="en-US" dirty="0">
                <a:solidFill>
                  <a:srgbClr val="002060"/>
                </a:solidFill>
                <a:latin typeface="MV Boli" panose="02000500030200090000" pitchFamily="2" charset="0"/>
                <a:cs typeface="MV Boli" panose="02000500030200090000" pitchFamily="2" charset="0"/>
              </a:rPr>
              <a:t>derivative of the cost </a:t>
            </a:r>
            <a:r>
              <a:rPr lang="en-US" dirty="0" smtClean="0">
                <a:solidFill>
                  <a:srgbClr val="002060"/>
                </a:solidFill>
                <a:latin typeface="MV Boli" panose="02000500030200090000" pitchFamily="2" charset="0"/>
                <a:cs typeface="MV Boli" panose="02000500030200090000" pitchFamily="2" charset="0"/>
              </a:rPr>
              <a:t>with respect </a:t>
            </a:r>
            <a:r>
              <a:rPr lang="en-US" dirty="0">
                <a:solidFill>
                  <a:srgbClr val="002060"/>
                </a:solidFill>
                <a:latin typeface="MV Boli" panose="02000500030200090000" pitchFamily="2" charset="0"/>
                <a:cs typeface="MV Boli" panose="02000500030200090000" pitchFamily="2" charset="0"/>
              </a:rPr>
              <a:t>to the weight of that </a:t>
            </a:r>
            <a:r>
              <a:rPr lang="en-US" dirty="0" smtClean="0">
                <a:solidFill>
                  <a:srgbClr val="002060"/>
                </a:solidFill>
                <a:latin typeface="MV Boli" panose="02000500030200090000" pitchFamily="2" charset="0"/>
                <a:cs typeface="MV Boli" panose="02000500030200090000" pitchFamily="2" charset="0"/>
              </a:rPr>
              <a:t>connection and </a:t>
            </a:r>
            <a:r>
              <a:rPr lang="en-US" dirty="0">
                <a:solidFill>
                  <a:srgbClr val="002060"/>
                </a:solidFill>
                <a:latin typeface="MV Boli" panose="02000500030200090000" pitchFamily="2" charset="0"/>
                <a:cs typeface="MV Boli" panose="02000500030200090000" pitchFamily="2" charset="0"/>
              </a:rPr>
              <a:t>then uses that to update </a:t>
            </a:r>
            <a:r>
              <a:rPr lang="en-US" dirty="0" smtClean="0">
                <a:solidFill>
                  <a:srgbClr val="002060"/>
                </a:solidFill>
                <a:latin typeface="MV Boli" panose="02000500030200090000" pitchFamily="2" charset="0"/>
                <a:cs typeface="MV Boli" panose="02000500030200090000" pitchFamily="2" charset="0"/>
              </a:rPr>
              <a:t>the gradient </a:t>
            </a:r>
            <a:r>
              <a:rPr lang="en-US" dirty="0">
                <a:solidFill>
                  <a:srgbClr val="002060"/>
                </a:solidFill>
                <a:latin typeface="MV Boli" panose="02000500030200090000" pitchFamily="2" charset="0"/>
                <a:cs typeface="MV Boli" panose="02000500030200090000" pitchFamily="2" charset="0"/>
              </a:rPr>
              <a:t>also which means that however much the </a:t>
            </a:r>
            <a:r>
              <a:rPr lang="en-US" dirty="0" smtClean="0">
                <a:solidFill>
                  <a:srgbClr val="002060"/>
                </a:solidFill>
                <a:latin typeface="MV Boli" panose="02000500030200090000" pitchFamily="2" charset="0"/>
                <a:cs typeface="MV Boli" panose="02000500030200090000" pitchFamily="2" charset="0"/>
              </a:rPr>
              <a:t>bias changes </a:t>
            </a:r>
            <a:r>
              <a:rPr lang="en-US" dirty="0">
                <a:solidFill>
                  <a:srgbClr val="002060"/>
                </a:solidFill>
                <a:latin typeface="MV Boli" panose="02000500030200090000" pitchFamily="2" charset="0"/>
                <a:cs typeface="MV Boli" panose="02000500030200090000" pitchFamily="2" charset="0"/>
              </a:rPr>
              <a:t>the weighted input will </a:t>
            </a:r>
            <a:r>
              <a:rPr lang="en-US" dirty="0" smtClean="0">
                <a:solidFill>
                  <a:srgbClr val="002060"/>
                </a:solidFill>
                <a:latin typeface="MV Boli" panose="02000500030200090000" pitchFamily="2" charset="0"/>
                <a:cs typeface="MV Boli" panose="02000500030200090000" pitchFamily="2" charset="0"/>
              </a:rPr>
              <a:t>change by </a:t>
            </a:r>
            <a:r>
              <a:rPr lang="en-US" dirty="0">
                <a:solidFill>
                  <a:srgbClr val="002060"/>
                </a:solidFill>
                <a:latin typeface="MV Boli" panose="02000500030200090000" pitchFamily="2" charset="0"/>
                <a:cs typeface="MV Boli" panose="02000500030200090000" pitchFamily="2" charset="0"/>
              </a:rPr>
              <a:t>the same </a:t>
            </a:r>
            <a:r>
              <a:rPr lang="en-US" dirty="0" smtClean="0">
                <a:solidFill>
                  <a:srgbClr val="002060"/>
                </a:solidFill>
                <a:latin typeface="MV Boli" panose="02000500030200090000" pitchFamily="2" charset="0"/>
                <a:cs typeface="MV Boli" panose="02000500030200090000" pitchFamily="2" charset="0"/>
              </a:rPr>
              <a:t>amount.</a:t>
            </a:r>
            <a:endParaRPr lang="en-US" dirty="0">
              <a:solidFill>
                <a:srgbClr val="002060"/>
              </a:solidFill>
              <a:latin typeface="MV Boli" panose="02000500030200090000" pitchFamily="2" charset="0"/>
              <a:cs typeface="MV Boli" panose="02000500030200090000" pitchFamily="2" charset="0"/>
            </a:endParaRPr>
          </a:p>
        </p:txBody>
      </p:sp>
      <p:sp>
        <p:nvSpPr>
          <p:cNvPr id="8" name="Rectangle 7"/>
          <p:cNvSpPr/>
          <p:nvPr/>
        </p:nvSpPr>
        <p:spPr>
          <a:xfrm>
            <a:off x="1675494" y="4502835"/>
            <a:ext cx="9780383" cy="1477328"/>
          </a:xfrm>
          <a:prstGeom prst="rect">
            <a:avLst/>
          </a:prstGeom>
        </p:spPr>
        <p:txBody>
          <a:bodyPr wrap="square">
            <a:spAutoFit/>
          </a:bodyPr>
          <a:lstStyle/>
          <a:p>
            <a:pPr algn="just"/>
            <a:r>
              <a:rPr lang="en-US" dirty="0" smtClean="0">
                <a:solidFill>
                  <a:srgbClr val="002060"/>
                </a:solidFill>
                <a:latin typeface="MV Boli" panose="02000500030200090000" pitchFamily="2" charset="0"/>
                <a:cs typeface="MV Boli" panose="02000500030200090000" pitchFamily="2" charset="0"/>
              </a:rPr>
              <a:t>After </a:t>
            </a:r>
            <a:r>
              <a:rPr lang="en-US" dirty="0">
                <a:solidFill>
                  <a:srgbClr val="002060"/>
                </a:solidFill>
                <a:latin typeface="MV Boli" panose="02000500030200090000" pitchFamily="2" charset="0"/>
                <a:cs typeface="MV Boli" panose="02000500030200090000" pitchFamily="2" charset="0"/>
              </a:rPr>
              <a:t>that it just performs our </a:t>
            </a:r>
            <a:r>
              <a:rPr lang="en-US" dirty="0" smtClean="0">
                <a:solidFill>
                  <a:srgbClr val="002060"/>
                </a:solidFill>
                <a:latin typeface="MV Boli" panose="02000500030200090000" pitchFamily="2" charset="0"/>
                <a:cs typeface="MV Boli" panose="02000500030200090000" pitchFamily="2" charset="0"/>
              </a:rPr>
              <a:t>gradient descent </a:t>
            </a:r>
            <a:r>
              <a:rPr lang="en-US" dirty="0">
                <a:solidFill>
                  <a:srgbClr val="002060"/>
                </a:solidFill>
                <a:latin typeface="MV Boli" panose="02000500030200090000" pitchFamily="2" charset="0"/>
                <a:cs typeface="MV Boli" panose="02000500030200090000" pitchFamily="2" charset="0"/>
              </a:rPr>
              <a:t>step by telling all the </a:t>
            </a:r>
            <a:r>
              <a:rPr lang="en-US" dirty="0" smtClean="0">
                <a:solidFill>
                  <a:srgbClr val="002060"/>
                </a:solidFill>
                <a:latin typeface="MV Boli" panose="02000500030200090000" pitchFamily="2" charset="0"/>
                <a:cs typeface="MV Boli" panose="02000500030200090000" pitchFamily="2" charset="0"/>
              </a:rPr>
              <a:t>layers to </a:t>
            </a:r>
            <a:r>
              <a:rPr lang="en-US" dirty="0">
                <a:solidFill>
                  <a:srgbClr val="002060"/>
                </a:solidFill>
                <a:latin typeface="MV Boli" panose="02000500030200090000" pitchFamily="2" charset="0"/>
                <a:cs typeface="MV Boli" panose="02000500030200090000" pitchFamily="2" charset="0"/>
              </a:rPr>
              <a:t>apply their gradients and </a:t>
            </a:r>
            <a:r>
              <a:rPr lang="en-US" dirty="0" smtClean="0">
                <a:solidFill>
                  <a:srgbClr val="002060"/>
                </a:solidFill>
                <a:latin typeface="MV Boli" panose="02000500030200090000" pitchFamily="2" charset="0"/>
                <a:cs typeface="MV Boli" panose="02000500030200090000" pitchFamily="2" charset="0"/>
              </a:rPr>
              <a:t>remember they </a:t>
            </a:r>
            <a:r>
              <a:rPr lang="en-US" dirty="0">
                <a:solidFill>
                  <a:srgbClr val="002060"/>
                </a:solidFill>
                <a:latin typeface="MV Boli" panose="02000500030200090000" pitchFamily="2" charset="0"/>
                <a:cs typeface="MV Boli" panose="02000500030200090000" pitchFamily="2" charset="0"/>
              </a:rPr>
              <a:t>multiply the gradient by the </a:t>
            </a:r>
            <a:r>
              <a:rPr lang="en-US" dirty="0" smtClean="0">
                <a:solidFill>
                  <a:srgbClr val="002060"/>
                </a:solidFill>
                <a:latin typeface="MV Boli" panose="02000500030200090000" pitchFamily="2" charset="0"/>
                <a:cs typeface="MV Boli" panose="02000500030200090000" pitchFamily="2" charset="0"/>
              </a:rPr>
              <a:t>Learn rate </a:t>
            </a:r>
            <a:r>
              <a:rPr lang="en-US" dirty="0">
                <a:solidFill>
                  <a:srgbClr val="002060"/>
                </a:solidFill>
                <a:latin typeface="MV Boli" panose="02000500030200090000" pitchFamily="2" charset="0"/>
                <a:cs typeface="MV Boli" panose="02000500030200090000" pitchFamily="2" charset="0"/>
              </a:rPr>
              <a:t>when doing that so if we </a:t>
            </a:r>
            <a:r>
              <a:rPr lang="en-US" dirty="0" smtClean="0">
                <a:solidFill>
                  <a:srgbClr val="002060"/>
                </a:solidFill>
                <a:latin typeface="MV Boli" panose="02000500030200090000" pitchFamily="2" charset="0"/>
                <a:cs typeface="MV Boli" panose="02000500030200090000" pitchFamily="2" charset="0"/>
              </a:rPr>
              <a:t>just divide </a:t>
            </a:r>
            <a:r>
              <a:rPr lang="en-US" dirty="0">
                <a:solidFill>
                  <a:srgbClr val="002060"/>
                </a:solidFill>
                <a:latin typeface="MV Boli" panose="02000500030200090000" pitchFamily="2" charset="0"/>
                <a:cs typeface="MV Boli" panose="02000500030200090000" pitchFamily="2" charset="0"/>
              </a:rPr>
              <a:t>the learn rate by the size of </a:t>
            </a:r>
            <a:r>
              <a:rPr lang="en-US" dirty="0" smtClean="0">
                <a:solidFill>
                  <a:srgbClr val="002060"/>
                </a:solidFill>
                <a:latin typeface="MV Boli" panose="02000500030200090000" pitchFamily="2" charset="0"/>
                <a:cs typeface="MV Boli" panose="02000500030200090000" pitchFamily="2" charset="0"/>
              </a:rPr>
              <a:t>the training </a:t>
            </a:r>
            <a:r>
              <a:rPr lang="en-US" dirty="0">
                <a:solidFill>
                  <a:srgbClr val="002060"/>
                </a:solidFill>
                <a:latin typeface="MV Boli" panose="02000500030200090000" pitchFamily="2" charset="0"/>
                <a:cs typeface="MV Boli" panose="02000500030200090000" pitchFamily="2" charset="0"/>
              </a:rPr>
              <a:t>batch that'll average out </a:t>
            </a:r>
            <a:r>
              <a:rPr lang="en-US" dirty="0" smtClean="0">
                <a:solidFill>
                  <a:srgbClr val="002060"/>
                </a:solidFill>
                <a:latin typeface="MV Boli" panose="02000500030200090000" pitchFamily="2" charset="0"/>
                <a:cs typeface="MV Boli" panose="02000500030200090000" pitchFamily="2" charset="0"/>
              </a:rPr>
              <a:t>all the </a:t>
            </a:r>
            <a:r>
              <a:rPr lang="en-US" dirty="0">
                <a:solidFill>
                  <a:srgbClr val="002060"/>
                </a:solidFill>
                <a:latin typeface="MV Boli" panose="02000500030200090000" pitchFamily="2" charset="0"/>
                <a:cs typeface="MV Boli" panose="02000500030200090000" pitchFamily="2" charset="0"/>
              </a:rPr>
              <a:t>gradients that we added </a:t>
            </a:r>
            <a:r>
              <a:rPr lang="en-US" dirty="0" smtClean="0">
                <a:solidFill>
                  <a:srgbClr val="002060"/>
                </a:solidFill>
                <a:latin typeface="MV Boli" panose="02000500030200090000" pitchFamily="2" charset="0"/>
                <a:cs typeface="MV Boli" panose="02000500030200090000" pitchFamily="2" charset="0"/>
              </a:rPr>
              <a:t>together with </a:t>
            </a:r>
            <a:r>
              <a:rPr lang="en-US" dirty="0">
                <a:solidFill>
                  <a:srgbClr val="002060"/>
                </a:solidFill>
                <a:latin typeface="MV Boli" panose="02000500030200090000" pitchFamily="2" charset="0"/>
                <a:cs typeface="MV Boli" panose="02000500030200090000" pitchFamily="2" charset="0"/>
              </a:rPr>
              <a:t>that our new learning code </a:t>
            </a:r>
            <a:r>
              <a:rPr lang="en-US" dirty="0" smtClean="0">
                <a:solidFill>
                  <a:srgbClr val="002060"/>
                </a:solidFill>
                <a:latin typeface="MV Boli" panose="02000500030200090000" pitchFamily="2" charset="0"/>
                <a:cs typeface="MV Boli" panose="02000500030200090000" pitchFamily="2" charset="0"/>
              </a:rPr>
              <a:t>is complete.</a:t>
            </a:r>
            <a:endParaRPr lang="en-US" dirty="0">
              <a:solidFill>
                <a:srgbClr val="002060"/>
              </a:solidFill>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91145419"/>
      </p:ext>
    </p:extLst>
  </p:cSld>
  <p:clrMapOvr>
    <a:masterClrMapping/>
  </p:clrMapOvr>
  <p:transition advClick="0">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0843" y="3764504"/>
            <a:ext cx="3630931" cy="2608432"/>
          </a:xfrm>
          <a:prstGeom prst="rect">
            <a:avLst/>
          </a:prstGeom>
        </p:spPr>
      </p:pic>
      <p:sp>
        <p:nvSpPr>
          <p:cNvPr id="2" name="Rectangle 1"/>
          <p:cNvSpPr/>
          <p:nvPr/>
        </p:nvSpPr>
        <p:spPr>
          <a:xfrm>
            <a:off x="496538" y="254913"/>
            <a:ext cx="3677610" cy="861774"/>
          </a:xfrm>
          <a:prstGeom prst="rect">
            <a:avLst/>
          </a:prstGeom>
        </p:spPr>
        <p:txBody>
          <a:bodyPr wrap="none">
            <a:spAutoFit/>
          </a:bodyPr>
          <a:lstStyle/>
          <a:p>
            <a:r>
              <a:rPr lang="en-US" sz="5000" b="1" dirty="0" smtClean="0">
                <a:latin typeface="Papyrus" panose="03070502060502030205" pitchFamily="66" charset="0"/>
              </a:rPr>
              <a:t>Introduction:</a:t>
            </a:r>
            <a:endParaRPr lang="en-US" sz="5000" b="1" dirty="0">
              <a:latin typeface="Papyrus" panose="03070502060502030205" pitchFamily="66" charset="0"/>
            </a:endParaRPr>
          </a:p>
        </p:txBody>
      </p:sp>
      <p:sp>
        <p:nvSpPr>
          <p:cNvPr id="3" name="Rectangle 2"/>
          <p:cNvSpPr/>
          <p:nvPr/>
        </p:nvSpPr>
        <p:spPr>
          <a:xfrm>
            <a:off x="496538" y="1329240"/>
            <a:ext cx="11166374" cy="369332"/>
          </a:xfrm>
          <a:prstGeom prst="rect">
            <a:avLst/>
          </a:prstGeom>
        </p:spPr>
        <p:txBody>
          <a:bodyPr wrap="square">
            <a:spAutoFit/>
          </a:bodyPr>
          <a:lstStyle/>
          <a:p>
            <a:pPr algn="just"/>
            <a:r>
              <a:rPr lang="en-US" dirty="0" smtClean="0">
                <a:solidFill>
                  <a:srgbClr val="002060"/>
                </a:solidFill>
                <a:latin typeface="MV Boli" panose="02000500030200090000" pitchFamily="2" charset="0"/>
                <a:cs typeface="MV Boli" panose="02000500030200090000" pitchFamily="2" charset="0"/>
              </a:rPr>
              <a:t>Teaching </a:t>
            </a:r>
            <a:r>
              <a:rPr lang="en-US" dirty="0">
                <a:solidFill>
                  <a:srgbClr val="002060"/>
                </a:solidFill>
                <a:latin typeface="MV Boli" panose="02000500030200090000" pitchFamily="2" charset="0"/>
                <a:cs typeface="MV Boli" panose="02000500030200090000" pitchFamily="2" charset="0"/>
              </a:rPr>
              <a:t>my computer to recognize various Digits and </a:t>
            </a:r>
            <a:r>
              <a:rPr lang="en-US" dirty="0" smtClean="0">
                <a:solidFill>
                  <a:srgbClr val="002060"/>
                </a:solidFill>
                <a:latin typeface="MV Boli" panose="02000500030200090000" pitchFamily="2" charset="0"/>
                <a:cs typeface="MV Boli" panose="02000500030200090000" pitchFamily="2" charset="0"/>
              </a:rPr>
              <a:t>Doodles now </a:t>
            </a:r>
            <a:r>
              <a:rPr lang="en-US" dirty="0">
                <a:solidFill>
                  <a:srgbClr val="002060"/>
                </a:solidFill>
                <a:latin typeface="MV Boli" panose="02000500030200090000" pitchFamily="2" charset="0"/>
                <a:cs typeface="MV Boli" panose="02000500030200090000" pitchFamily="2" charset="0"/>
              </a:rPr>
              <a:t>there are all sorts of </a:t>
            </a:r>
            <a:r>
              <a:rPr lang="en-US" dirty="0" smtClean="0">
                <a:solidFill>
                  <a:srgbClr val="002060"/>
                </a:solidFill>
                <a:latin typeface="MV Boli" panose="02000500030200090000" pitchFamily="2" charset="0"/>
                <a:cs typeface="MV Boli" panose="02000500030200090000" pitchFamily="2" charset="0"/>
              </a:rPr>
              <a:t>techniques.</a:t>
            </a:r>
            <a:endParaRPr lang="en-US" dirty="0">
              <a:solidFill>
                <a:srgbClr val="002060"/>
              </a:solidFill>
              <a:latin typeface="MV Boli" panose="02000500030200090000" pitchFamily="2" charset="0"/>
              <a:cs typeface="MV Boli" panose="02000500030200090000" pitchFamily="2" charset="0"/>
            </a:endParaRPr>
          </a:p>
        </p:txBody>
      </p:sp>
      <p:sp>
        <p:nvSpPr>
          <p:cNvPr id="4" name="Rectangle 3"/>
          <p:cNvSpPr/>
          <p:nvPr/>
        </p:nvSpPr>
        <p:spPr>
          <a:xfrm>
            <a:off x="496538" y="1911125"/>
            <a:ext cx="11166374" cy="1754326"/>
          </a:xfrm>
          <a:prstGeom prst="rect">
            <a:avLst/>
          </a:prstGeom>
        </p:spPr>
        <p:txBody>
          <a:bodyPr wrap="square">
            <a:spAutoFit/>
          </a:bodyPr>
          <a:lstStyle/>
          <a:p>
            <a:pPr algn="just"/>
            <a:r>
              <a:rPr lang="en-US" dirty="0" smtClean="0">
                <a:solidFill>
                  <a:srgbClr val="002060"/>
                </a:solidFill>
                <a:latin typeface="MV Boli" panose="02000500030200090000" pitchFamily="2" charset="0"/>
                <a:cs typeface="MV Boli" panose="02000500030200090000" pitchFamily="2" charset="0"/>
              </a:rPr>
              <a:t>For Example :- So </a:t>
            </a:r>
            <a:r>
              <a:rPr lang="en-US" dirty="0">
                <a:solidFill>
                  <a:srgbClr val="002060"/>
                </a:solidFill>
                <a:latin typeface="MV Boli" panose="02000500030200090000" pitchFamily="2" charset="0"/>
                <a:cs typeface="MV Boli" panose="02000500030200090000" pitchFamily="2" charset="0"/>
              </a:rPr>
              <a:t>here we have a little two-dimensional car with some sensors that attack </a:t>
            </a:r>
            <a:r>
              <a:rPr lang="en-US" dirty="0" smtClean="0">
                <a:solidFill>
                  <a:srgbClr val="002060"/>
                </a:solidFill>
                <a:latin typeface="MV Boli" panose="02000500030200090000" pitchFamily="2" charset="0"/>
                <a:cs typeface="MV Boli" panose="02000500030200090000" pitchFamily="2" charset="0"/>
              </a:rPr>
              <a:t>the distance </a:t>
            </a:r>
            <a:r>
              <a:rPr lang="en-US" dirty="0">
                <a:solidFill>
                  <a:srgbClr val="002060"/>
                </a:solidFill>
                <a:latin typeface="MV Boli" panose="02000500030200090000" pitchFamily="2" charset="0"/>
                <a:cs typeface="MV Boli" panose="02000500030200090000" pitchFamily="2" charset="0"/>
              </a:rPr>
              <a:t>to the edge of the road and these edges get fed into a </a:t>
            </a:r>
            <a:r>
              <a:rPr lang="en-US" dirty="0" smtClean="0">
                <a:solidFill>
                  <a:srgbClr val="002060"/>
                </a:solidFill>
                <a:latin typeface="MV Boli" panose="02000500030200090000" pitchFamily="2" charset="0"/>
                <a:cs typeface="MV Boli" panose="02000500030200090000" pitchFamily="2" charset="0"/>
              </a:rPr>
              <a:t>neural network </a:t>
            </a:r>
            <a:r>
              <a:rPr lang="en-US" dirty="0">
                <a:solidFill>
                  <a:srgbClr val="002060"/>
                </a:solidFill>
                <a:latin typeface="MV Boli" panose="02000500030200090000" pitchFamily="2" charset="0"/>
                <a:cs typeface="MV Boli" panose="02000500030200090000" pitchFamily="2" charset="0"/>
              </a:rPr>
              <a:t>which then tells the car which way to steer of course it's completely hopeless </a:t>
            </a:r>
            <a:r>
              <a:rPr lang="en-US" dirty="0" smtClean="0">
                <a:solidFill>
                  <a:srgbClr val="002060"/>
                </a:solidFill>
                <a:latin typeface="MV Boli" panose="02000500030200090000" pitchFamily="2" charset="0"/>
                <a:cs typeface="MV Boli" panose="02000500030200090000" pitchFamily="2" charset="0"/>
              </a:rPr>
              <a:t>at first </a:t>
            </a:r>
            <a:r>
              <a:rPr lang="en-US" dirty="0">
                <a:solidFill>
                  <a:srgbClr val="002060"/>
                </a:solidFill>
                <a:latin typeface="MV Boli" panose="02000500030200090000" pitchFamily="2" charset="0"/>
                <a:cs typeface="MV Boli" panose="02000500030200090000" pitchFamily="2" charset="0"/>
              </a:rPr>
              <a:t>but if we let a bunch of them compete and then select the top </a:t>
            </a:r>
            <a:r>
              <a:rPr lang="en-US" dirty="0" smtClean="0">
                <a:solidFill>
                  <a:srgbClr val="002060"/>
                </a:solidFill>
                <a:latin typeface="MV Boli" panose="02000500030200090000" pitchFamily="2" charset="0"/>
                <a:cs typeface="MV Boli" panose="02000500030200090000" pitchFamily="2" charset="0"/>
              </a:rPr>
              <a:t>view that </a:t>
            </a:r>
            <a:r>
              <a:rPr lang="en-US" dirty="0">
                <a:solidFill>
                  <a:srgbClr val="002060"/>
                </a:solidFill>
                <a:latin typeface="MV Boli" panose="02000500030200090000" pitchFamily="2" charset="0"/>
                <a:cs typeface="MV Boli" panose="02000500030200090000" pitchFamily="2" charset="0"/>
              </a:rPr>
              <a:t>drove the furthest to clone with some random mutations to their </a:t>
            </a:r>
            <a:r>
              <a:rPr lang="en-US" dirty="0" smtClean="0">
                <a:solidFill>
                  <a:srgbClr val="002060"/>
                </a:solidFill>
                <a:latin typeface="MV Boli" panose="02000500030200090000" pitchFamily="2" charset="0"/>
                <a:cs typeface="MV Boli" panose="02000500030200090000" pitchFamily="2" charset="0"/>
              </a:rPr>
              <a:t>networks and </a:t>
            </a:r>
            <a:r>
              <a:rPr lang="en-US" dirty="0">
                <a:solidFill>
                  <a:srgbClr val="002060"/>
                </a:solidFill>
                <a:latin typeface="MV Boli" panose="02000500030200090000" pitchFamily="2" charset="0"/>
                <a:cs typeface="MV Boli" panose="02000500030200090000" pitchFamily="2" charset="0"/>
              </a:rPr>
              <a:t>then let those compete and so on we eventually get a car that's able </a:t>
            </a:r>
            <a:r>
              <a:rPr lang="en-US" dirty="0" smtClean="0">
                <a:solidFill>
                  <a:srgbClr val="002060"/>
                </a:solidFill>
                <a:latin typeface="MV Boli" panose="02000500030200090000" pitchFamily="2" charset="0"/>
                <a:cs typeface="MV Boli" panose="02000500030200090000" pitchFamily="2" charset="0"/>
              </a:rPr>
              <a:t>to drive </a:t>
            </a:r>
            <a:r>
              <a:rPr lang="en-US" dirty="0">
                <a:solidFill>
                  <a:srgbClr val="002060"/>
                </a:solidFill>
                <a:latin typeface="MV Boli" panose="02000500030200090000" pitchFamily="2" charset="0"/>
                <a:cs typeface="MV Boli" panose="02000500030200090000" pitchFamily="2" charset="0"/>
              </a:rPr>
              <a:t>around happily on its </a:t>
            </a:r>
            <a:r>
              <a:rPr lang="en-US" dirty="0" smtClean="0">
                <a:solidFill>
                  <a:srgbClr val="002060"/>
                </a:solidFill>
                <a:latin typeface="MV Boli" panose="02000500030200090000" pitchFamily="2" charset="0"/>
                <a:cs typeface="MV Boli" panose="02000500030200090000" pitchFamily="2" charset="0"/>
              </a:rPr>
              <a:t>own.</a:t>
            </a:r>
            <a:endParaRPr lang="en-US" dirty="0">
              <a:solidFill>
                <a:srgbClr val="002060"/>
              </a:solidFill>
              <a:latin typeface="MV Boli" panose="02000500030200090000" pitchFamily="2" charset="0"/>
              <a:cs typeface="MV Boli" panose="02000500030200090000" pitchFamily="2"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30512" y="3764506"/>
            <a:ext cx="3632400" cy="26084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19943" y="3764504"/>
            <a:ext cx="3632400" cy="2608432"/>
          </a:xfrm>
          <a:prstGeom prst="rect">
            <a:avLst/>
          </a:prstGeom>
        </p:spPr>
      </p:pic>
    </p:spTree>
    <p:extLst>
      <p:ext uri="{BB962C8B-B14F-4D97-AF65-F5344CB8AC3E}">
        <p14:creationId xmlns:p14="http://schemas.microsoft.com/office/powerpoint/2010/main" val="3962630197"/>
      </p:ext>
    </p:extLst>
  </p:cSld>
  <p:clrMapOvr>
    <a:masterClrMapping/>
  </p:clrMapOvr>
  <p:transition advClick="0">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65EEE37-4820-4906-822D-33FCAB309B9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66018" t="10000" r="27466" b="10000"/>
          <a:stretch/>
        </p:blipFill>
        <p:spPr>
          <a:xfrm>
            <a:off x="527485" y="685801"/>
            <a:ext cx="794327" cy="5486400"/>
          </a:xfrm>
          <a:prstGeom prst="roundRect">
            <a:avLst>
              <a:gd name="adj" fmla="val 50000"/>
            </a:avLst>
          </a:prstGeom>
        </p:spPr>
      </p:pic>
      <p:sp>
        <p:nvSpPr>
          <p:cNvPr id="6" name="Rectangle 5"/>
          <p:cNvSpPr/>
          <p:nvPr/>
        </p:nvSpPr>
        <p:spPr>
          <a:xfrm rot="16200000">
            <a:off x="-202689" y="3083071"/>
            <a:ext cx="2263761"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Chapters</a:t>
            </a:r>
            <a:endParaRPr lang="en-US" sz="4000" dirty="0">
              <a:solidFill>
                <a:schemeClr val="bg1"/>
              </a:solidFill>
              <a:latin typeface="MV Boli" panose="02000500030200090000" pitchFamily="2" charset="0"/>
              <a:cs typeface="MV Boli" panose="02000500030200090000" pitchFamily="2" charset="0"/>
            </a:endParaRPr>
          </a:p>
        </p:txBody>
      </p:sp>
      <p:sp>
        <p:nvSpPr>
          <p:cNvPr id="5" name="Rectangle 4"/>
          <p:cNvSpPr/>
          <p:nvPr/>
        </p:nvSpPr>
        <p:spPr>
          <a:xfrm>
            <a:off x="2745171" y="101026"/>
            <a:ext cx="5830442" cy="584775"/>
          </a:xfrm>
          <a:prstGeom prst="rect">
            <a:avLst/>
          </a:prstGeom>
        </p:spPr>
        <p:txBody>
          <a:bodyPr wrap="none">
            <a:spAutoFit/>
          </a:bodyPr>
          <a:lstStyle/>
          <a:p>
            <a:r>
              <a:rPr lang="en-US" sz="3200" b="1" dirty="0" smtClean="0">
                <a:latin typeface="Papyrus" panose="03070502060502030205" pitchFamily="66" charset="0"/>
                <a:cs typeface="MV Boli" panose="02000500030200090000" pitchFamily="2" charset="0"/>
              </a:rPr>
              <a:t>Chapter  4 [ Backpropagation ]</a:t>
            </a:r>
          </a:p>
        </p:txBody>
      </p:sp>
      <p:sp>
        <p:nvSpPr>
          <p:cNvPr id="8" name="Rectangle 7"/>
          <p:cNvSpPr/>
          <p:nvPr/>
        </p:nvSpPr>
        <p:spPr>
          <a:xfrm>
            <a:off x="1675496" y="1053046"/>
            <a:ext cx="3344185" cy="523220"/>
          </a:xfrm>
          <a:prstGeom prst="rect">
            <a:avLst/>
          </a:prstGeom>
        </p:spPr>
        <p:txBody>
          <a:bodyPr wrap="none">
            <a:spAutoFit/>
          </a:bodyPr>
          <a:lstStyle/>
          <a:p>
            <a:r>
              <a:rPr lang="en-US" sz="2800" dirty="0" smtClean="0">
                <a:solidFill>
                  <a:srgbClr val="002060"/>
                </a:solidFill>
                <a:latin typeface="MV Boli" panose="02000500030200090000" pitchFamily="2" charset="0"/>
                <a:cs typeface="MV Boli" panose="02000500030200090000" pitchFamily="2" charset="0"/>
              </a:rPr>
              <a:t>Digit Recognition:-</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34227" y="3810485"/>
            <a:ext cx="4198606" cy="2361716"/>
          </a:xfrm>
          <a:prstGeom prst="rect">
            <a:avLst/>
          </a:prstGeom>
        </p:spPr>
      </p:pic>
      <p:sp>
        <p:nvSpPr>
          <p:cNvPr id="9" name="Rectangle 8"/>
          <p:cNvSpPr/>
          <p:nvPr/>
        </p:nvSpPr>
        <p:spPr>
          <a:xfrm>
            <a:off x="1675495" y="2499596"/>
            <a:ext cx="9780383" cy="1200329"/>
          </a:xfrm>
          <a:prstGeom prst="rect">
            <a:avLst/>
          </a:prstGeom>
        </p:spPr>
        <p:txBody>
          <a:bodyPr wrap="square">
            <a:spAutoFit/>
          </a:bodyPr>
          <a:lstStyle/>
          <a:p>
            <a:pPr algn="just"/>
            <a:r>
              <a:rPr lang="en-US" dirty="0" smtClean="0">
                <a:solidFill>
                  <a:srgbClr val="002060"/>
                </a:solidFill>
                <a:latin typeface="MV Boli" panose="02000500030200090000" pitchFamily="2" charset="0"/>
                <a:cs typeface="MV Boli" panose="02000500030200090000" pitchFamily="2" charset="0"/>
              </a:rPr>
              <a:t>Hopefully </a:t>
            </a:r>
            <a:r>
              <a:rPr lang="en-US" dirty="0">
                <a:solidFill>
                  <a:srgbClr val="002060"/>
                </a:solidFill>
                <a:latin typeface="MV Boli" panose="02000500030200090000" pitchFamily="2" charset="0"/>
                <a:cs typeface="MV Boli" panose="02000500030200090000" pitchFamily="2" charset="0"/>
              </a:rPr>
              <a:t>the idea makes sense that </a:t>
            </a:r>
            <a:r>
              <a:rPr lang="en-US" dirty="0" smtClean="0">
                <a:solidFill>
                  <a:srgbClr val="002060"/>
                </a:solidFill>
                <a:latin typeface="MV Boli" panose="02000500030200090000" pitchFamily="2" charset="0"/>
                <a:cs typeface="MV Boli" panose="02000500030200090000" pitchFamily="2" charset="0"/>
              </a:rPr>
              <a:t>we can </a:t>
            </a:r>
            <a:r>
              <a:rPr lang="en-US" dirty="0">
                <a:solidFill>
                  <a:srgbClr val="002060"/>
                </a:solidFill>
                <a:latin typeface="MV Boli" panose="02000500030200090000" pitchFamily="2" charset="0"/>
                <a:cs typeface="MV Boli" panose="02000500030200090000" pitchFamily="2" charset="0"/>
              </a:rPr>
              <a:t>think of each of the images </a:t>
            </a:r>
            <a:r>
              <a:rPr lang="en-US" dirty="0" smtClean="0">
                <a:solidFill>
                  <a:srgbClr val="002060"/>
                </a:solidFill>
                <a:latin typeface="MV Boli" panose="02000500030200090000" pitchFamily="2" charset="0"/>
                <a:cs typeface="MV Boli" panose="02000500030200090000" pitchFamily="2" charset="0"/>
              </a:rPr>
              <a:t>as points </a:t>
            </a:r>
            <a:r>
              <a:rPr lang="en-US" dirty="0">
                <a:solidFill>
                  <a:srgbClr val="002060"/>
                </a:solidFill>
                <a:latin typeface="MV Boli" panose="02000500030200090000" pitchFamily="2" charset="0"/>
                <a:cs typeface="MV Boli" panose="02000500030200090000" pitchFamily="2" charset="0"/>
              </a:rPr>
              <a:t>somewhere in 784 </a:t>
            </a:r>
            <a:r>
              <a:rPr lang="en-US" dirty="0" smtClean="0">
                <a:solidFill>
                  <a:srgbClr val="002060"/>
                </a:solidFill>
                <a:latin typeface="MV Boli" panose="02000500030200090000" pitchFamily="2" charset="0"/>
                <a:cs typeface="MV Boli" panose="02000500030200090000" pitchFamily="2" charset="0"/>
              </a:rPr>
              <a:t>dimensional space </a:t>
            </a:r>
            <a:r>
              <a:rPr lang="en-US" dirty="0">
                <a:solidFill>
                  <a:srgbClr val="002060"/>
                </a:solidFill>
                <a:latin typeface="MV Boli" panose="02000500030200090000" pitchFamily="2" charset="0"/>
                <a:cs typeface="MV Boli" panose="02000500030200090000" pitchFamily="2" charset="0"/>
              </a:rPr>
              <a:t>and our Network just needs </a:t>
            </a:r>
            <a:r>
              <a:rPr lang="en-US" dirty="0" smtClean="0">
                <a:solidFill>
                  <a:srgbClr val="002060"/>
                </a:solidFill>
                <a:latin typeface="MV Boli" panose="02000500030200090000" pitchFamily="2" charset="0"/>
                <a:cs typeface="MV Boli" panose="02000500030200090000" pitchFamily="2" charset="0"/>
              </a:rPr>
              <a:t>to figure </a:t>
            </a:r>
            <a:r>
              <a:rPr lang="en-US" dirty="0">
                <a:solidFill>
                  <a:srgbClr val="002060"/>
                </a:solidFill>
                <a:latin typeface="MV Boli" panose="02000500030200090000" pitchFamily="2" charset="0"/>
                <a:cs typeface="MV Boli" panose="02000500030200090000" pitchFamily="2" charset="0"/>
              </a:rPr>
              <a:t>out which regions of the </a:t>
            </a:r>
            <a:r>
              <a:rPr lang="en-US" dirty="0" smtClean="0">
                <a:solidFill>
                  <a:srgbClr val="002060"/>
                </a:solidFill>
                <a:latin typeface="MV Boli" panose="02000500030200090000" pitchFamily="2" charset="0"/>
                <a:cs typeface="MV Boli" panose="02000500030200090000" pitchFamily="2" charset="0"/>
              </a:rPr>
              <a:t>space each </a:t>
            </a:r>
            <a:r>
              <a:rPr lang="en-US" dirty="0">
                <a:solidFill>
                  <a:srgbClr val="002060"/>
                </a:solidFill>
                <a:latin typeface="MV Boli" panose="02000500030200090000" pitchFamily="2" charset="0"/>
                <a:cs typeface="MV Boli" panose="02000500030200090000" pitchFamily="2" charset="0"/>
              </a:rPr>
              <a:t>digit tends to hang out in </a:t>
            </a:r>
            <a:r>
              <a:rPr lang="en-US" dirty="0" smtClean="0">
                <a:solidFill>
                  <a:srgbClr val="002060"/>
                </a:solidFill>
                <a:latin typeface="MV Boli" panose="02000500030200090000" pitchFamily="2" charset="0"/>
                <a:cs typeface="MV Boli" panose="02000500030200090000" pitchFamily="2" charset="0"/>
              </a:rPr>
              <a:t>just like </a:t>
            </a:r>
            <a:r>
              <a:rPr lang="en-US" dirty="0">
                <a:solidFill>
                  <a:srgbClr val="002060"/>
                </a:solidFill>
                <a:latin typeface="MV Boli" panose="02000500030200090000" pitchFamily="2" charset="0"/>
                <a:cs typeface="MV Boli" panose="02000500030200090000" pitchFamily="2" charset="0"/>
              </a:rPr>
              <a:t>it figured out which regions </a:t>
            </a:r>
            <a:r>
              <a:rPr lang="en-US" dirty="0" smtClean="0">
                <a:solidFill>
                  <a:srgbClr val="002060"/>
                </a:solidFill>
                <a:latin typeface="MV Boli" panose="02000500030200090000" pitchFamily="2" charset="0"/>
                <a:cs typeface="MV Boli" panose="02000500030200090000" pitchFamily="2" charset="0"/>
              </a:rPr>
              <a:t>of two-dimensional </a:t>
            </a:r>
            <a:r>
              <a:rPr lang="en-US" dirty="0">
                <a:solidFill>
                  <a:srgbClr val="002060"/>
                </a:solidFill>
                <a:latin typeface="MV Boli" panose="02000500030200090000" pitchFamily="2" charset="0"/>
                <a:cs typeface="MV Boli" panose="02000500030200090000" pitchFamily="2" charset="0"/>
              </a:rPr>
              <a:t>space the safe </a:t>
            </a:r>
            <a:r>
              <a:rPr lang="en-US" dirty="0" smtClean="0">
                <a:solidFill>
                  <a:srgbClr val="002060"/>
                </a:solidFill>
                <a:latin typeface="MV Boli" panose="02000500030200090000" pitchFamily="2" charset="0"/>
                <a:cs typeface="MV Boli" panose="02000500030200090000" pitchFamily="2" charset="0"/>
              </a:rPr>
              <a:t>and poisonous </a:t>
            </a:r>
            <a:r>
              <a:rPr lang="en-US" dirty="0">
                <a:solidFill>
                  <a:srgbClr val="002060"/>
                </a:solidFill>
                <a:latin typeface="MV Boli" panose="02000500030200090000" pitchFamily="2" charset="0"/>
                <a:cs typeface="MV Boli" panose="02000500030200090000" pitchFamily="2" charset="0"/>
              </a:rPr>
              <a:t>fruits tend to </a:t>
            </a:r>
            <a:r>
              <a:rPr lang="en-US" dirty="0" smtClean="0">
                <a:solidFill>
                  <a:srgbClr val="002060"/>
                </a:solidFill>
                <a:latin typeface="MV Boli" panose="02000500030200090000" pitchFamily="2" charset="0"/>
                <a:cs typeface="MV Boli" panose="02000500030200090000" pitchFamily="2" charset="0"/>
              </a:rPr>
              <a:t>inhabit.</a:t>
            </a:r>
            <a:endParaRPr lang="en-US" dirty="0">
              <a:solidFill>
                <a:srgbClr val="002060"/>
              </a:solidFill>
              <a:latin typeface="MV Boli" panose="02000500030200090000" pitchFamily="2" charset="0"/>
              <a:cs typeface="MV Boli" panose="02000500030200090000" pitchFamily="2" charset="0"/>
            </a:endParaRPr>
          </a:p>
        </p:txBody>
      </p:sp>
      <p:sp>
        <p:nvSpPr>
          <p:cNvPr id="10" name="Rectangle 9"/>
          <p:cNvSpPr/>
          <p:nvPr/>
        </p:nvSpPr>
        <p:spPr>
          <a:xfrm>
            <a:off x="1675496" y="1576266"/>
            <a:ext cx="9780383" cy="923330"/>
          </a:xfrm>
          <a:prstGeom prst="rect">
            <a:avLst/>
          </a:prstGeom>
        </p:spPr>
        <p:txBody>
          <a:bodyPr wrap="square">
            <a:spAutoFit/>
          </a:bodyPr>
          <a:lstStyle/>
          <a:p>
            <a:pPr algn="just"/>
            <a:r>
              <a:rPr lang="en-US" dirty="0" smtClean="0">
                <a:solidFill>
                  <a:srgbClr val="002060"/>
                </a:solidFill>
                <a:latin typeface="MV Boli" panose="02000500030200090000" pitchFamily="2" charset="0"/>
                <a:cs typeface="MV Boli" panose="02000500030200090000" pitchFamily="2" charset="0"/>
              </a:rPr>
              <a:t>Classic </a:t>
            </a:r>
            <a:r>
              <a:rPr lang="en-US" dirty="0">
                <a:solidFill>
                  <a:srgbClr val="002060"/>
                </a:solidFill>
                <a:latin typeface="MV Boli" panose="02000500030200090000" pitchFamily="2" charset="0"/>
                <a:cs typeface="MV Boli" panose="02000500030200090000" pitchFamily="2" charset="0"/>
              </a:rPr>
              <a:t>handwritten digits </a:t>
            </a:r>
            <a:r>
              <a:rPr lang="en-US" dirty="0" smtClean="0">
                <a:solidFill>
                  <a:srgbClr val="002060"/>
                </a:solidFill>
                <a:latin typeface="MV Boli" panose="02000500030200090000" pitchFamily="2" charset="0"/>
                <a:cs typeface="MV Boli" panose="02000500030200090000" pitchFamily="2" charset="0"/>
              </a:rPr>
              <a:t>dataset we </a:t>
            </a:r>
            <a:r>
              <a:rPr lang="en-US" dirty="0">
                <a:solidFill>
                  <a:srgbClr val="002060"/>
                </a:solidFill>
                <a:latin typeface="MV Boli" panose="02000500030200090000" pitchFamily="2" charset="0"/>
                <a:cs typeface="MV Boli" panose="02000500030200090000" pitchFamily="2" charset="0"/>
              </a:rPr>
              <a:t>have </a:t>
            </a:r>
            <a:r>
              <a:rPr lang="en-US" dirty="0" smtClean="0">
                <a:solidFill>
                  <a:srgbClr val="002060"/>
                </a:solidFill>
                <a:latin typeface="MV Boli" panose="02000500030200090000" pitchFamily="2" charset="0"/>
                <a:cs typeface="MV Boli" panose="02000500030200090000" pitchFamily="2" charset="0"/>
              </a:rPr>
              <a:t>70,000 </a:t>
            </a:r>
            <a:r>
              <a:rPr lang="en-US" dirty="0">
                <a:solidFill>
                  <a:srgbClr val="002060"/>
                </a:solidFill>
                <a:latin typeface="MV Boli" panose="02000500030200090000" pitchFamily="2" charset="0"/>
                <a:cs typeface="MV Boli" panose="02000500030200090000" pitchFamily="2" charset="0"/>
              </a:rPr>
              <a:t>images on our hands </a:t>
            </a:r>
            <a:r>
              <a:rPr lang="en-US" dirty="0" smtClean="0">
                <a:solidFill>
                  <a:srgbClr val="002060"/>
                </a:solidFill>
                <a:latin typeface="MV Boli" panose="02000500030200090000" pitchFamily="2" charset="0"/>
                <a:cs typeface="MV Boli" panose="02000500030200090000" pitchFamily="2" charset="0"/>
              </a:rPr>
              <a:t>here all </a:t>
            </a:r>
            <a:r>
              <a:rPr lang="en-US" dirty="0">
                <a:solidFill>
                  <a:srgbClr val="002060"/>
                </a:solidFill>
                <a:latin typeface="MV Boli" panose="02000500030200090000" pitchFamily="2" charset="0"/>
                <a:cs typeface="MV Boli" panose="02000500030200090000" pitchFamily="2" charset="0"/>
              </a:rPr>
              <a:t>labeled with the correct answer </a:t>
            </a:r>
            <a:r>
              <a:rPr lang="en-US" dirty="0" smtClean="0">
                <a:solidFill>
                  <a:srgbClr val="002060"/>
                </a:solidFill>
                <a:latin typeface="MV Boli" panose="02000500030200090000" pitchFamily="2" charset="0"/>
                <a:cs typeface="MV Boli" panose="02000500030200090000" pitchFamily="2" charset="0"/>
              </a:rPr>
              <a:t>and each </a:t>
            </a:r>
            <a:r>
              <a:rPr lang="en-US" dirty="0">
                <a:solidFill>
                  <a:srgbClr val="002060"/>
                </a:solidFill>
                <a:latin typeface="MV Boli" panose="02000500030200090000" pitchFamily="2" charset="0"/>
                <a:cs typeface="MV Boli" panose="02000500030200090000" pitchFamily="2" charset="0"/>
              </a:rPr>
              <a:t>of these images is a minuscule </a:t>
            </a:r>
            <a:r>
              <a:rPr lang="en-US" dirty="0" smtClean="0">
                <a:solidFill>
                  <a:srgbClr val="002060"/>
                </a:solidFill>
                <a:latin typeface="MV Boli" panose="02000500030200090000" pitchFamily="2" charset="0"/>
                <a:cs typeface="MV Boli" panose="02000500030200090000" pitchFamily="2" charset="0"/>
              </a:rPr>
              <a:t>28 by </a:t>
            </a:r>
            <a:r>
              <a:rPr lang="en-US" dirty="0">
                <a:solidFill>
                  <a:srgbClr val="002060"/>
                </a:solidFill>
                <a:latin typeface="MV Boli" panose="02000500030200090000" pitchFamily="2" charset="0"/>
                <a:cs typeface="MV Boli" panose="02000500030200090000" pitchFamily="2" charset="0"/>
              </a:rPr>
              <a:t>28 pixels so that's 784 values </a:t>
            </a:r>
            <a:r>
              <a:rPr lang="en-US" dirty="0" smtClean="0">
                <a:solidFill>
                  <a:srgbClr val="002060"/>
                </a:solidFill>
                <a:latin typeface="MV Boli" panose="02000500030200090000" pitchFamily="2" charset="0"/>
                <a:cs typeface="MV Boli" panose="02000500030200090000" pitchFamily="2" charset="0"/>
              </a:rPr>
              <a:t>in total </a:t>
            </a:r>
            <a:r>
              <a:rPr lang="en-US" dirty="0">
                <a:solidFill>
                  <a:srgbClr val="002060"/>
                </a:solidFill>
                <a:latin typeface="MV Boli" panose="02000500030200090000" pitchFamily="2" charset="0"/>
                <a:cs typeface="MV Boli" panose="02000500030200090000" pitchFamily="2" charset="0"/>
              </a:rPr>
              <a:t>each ranging </a:t>
            </a:r>
            <a:r>
              <a:rPr lang="en-US" dirty="0" smtClean="0">
                <a:solidFill>
                  <a:srgbClr val="002060"/>
                </a:solidFill>
                <a:latin typeface="MV Boli" panose="02000500030200090000" pitchFamily="2" charset="0"/>
                <a:cs typeface="MV Boli" panose="02000500030200090000" pitchFamily="2" charset="0"/>
              </a:rPr>
              <a:t>from black(0) to white(1).</a:t>
            </a:r>
            <a:endParaRPr lang="en-US" dirty="0">
              <a:solidFill>
                <a:srgbClr val="002060"/>
              </a:solidFill>
              <a:latin typeface="MV Boli" panose="02000500030200090000" pitchFamily="2" charset="0"/>
              <a:cs typeface="MV Boli" panose="02000500030200090000" pitchFamily="2" charset="0"/>
            </a:endParaRP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45248" y="3810485"/>
            <a:ext cx="4191454" cy="2357693"/>
          </a:xfrm>
          <a:prstGeom prst="rect">
            <a:avLst/>
          </a:prstGeom>
        </p:spPr>
      </p:pic>
    </p:spTree>
    <p:extLst>
      <p:ext uri="{BB962C8B-B14F-4D97-AF65-F5344CB8AC3E}">
        <p14:creationId xmlns:p14="http://schemas.microsoft.com/office/powerpoint/2010/main" val="1167638337"/>
      </p:ext>
    </p:extLst>
  </p:cSld>
  <p:clrMapOvr>
    <a:masterClrMapping/>
  </p:clrMapOvr>
  <p:transition advClick="0">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65EEE37-4820-4906-822D-33FCAB309B9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66018" t="10000" r="27466" b="10000"/>
          <a:stretch/>
        </p:blipFill>
        <p:spPr>
          <a:xfrm>
            <a:off x="527485" y="685801"/>
            <a:ext cx="794327" cy="5486400"/>
          </a:xfrm>
          <a:prstGeom prst="roundRect">
            <a:avLst>
              <a:gd name="adj" fmla="val 50000"/>
            </a:avLst>
          </a:prstGeom>
        </p:spPr>
      </p:pic>
      <p:sp>
        <p:nvSpPr>
          <p:cNvPr id="6" name="Rectangle 5"/>
          <p:cNvSpPr/>
          <p:nvPr/>
        </p:nvSpPr>
        <p:spPr>
          <a:xfrm rot="16200000">
            <a:off x="-202689" y="3083071"/>
            <a:ext cx="2263761"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Chapters</a:t>
            </a:r>
            <a:endParaRPr lang="en-US" sz="4000" dirty="0">
              <a:solidFill>
                <a:schemeClr val="bg1"/>
              </a:solidFill>
              <a:latin typeface="MV Boli" panose="02000500030200090000" pitchFamily="2" charset="0"/>
              <a:cs typeface="MV Boli" panose="02000500030200090000" pitchFamily="2" charset="0"/>
            </a:endParaRPr>
          </a:p>
        </p:txBody>
      </p:sp>
      <p:sp>
        <p:nvSpPr>
          <p:cNvPr id="5" name="Rectangle 4"/>
          <p:cNvSpPr/>
          <p:nvPr/>
        </p:nvSpPr>
        <p:spPr>
          <a:xfrm>
            <a:off x="2745171" y="101026"/>
            <a:ext cx="5830442" cy="584775"/>
          </a:xfrm>
          <a:prstGeom prst="rect">
            <a:avLst/>
          </a:prstGeom>
        </p:spPr>
        <p:txBody>
          <a:bodyPr wrap="none">
            <a:spAutoFit/>
          </a:bodyPr>
          <a:lstStyle/>
          <a:p>
            <a:r>
              <a:rPr lang="en-US" sz="3200" b="1" dirty="0" smtClean="0">
                <a:latin typeface="Papyrus" panose="03070502060502030205" pitchFamily="66" charset="0"/>
                <a:cs typeface="MV Boli" panose="02000500030200090000" pitchFamily="2" charset="0"/>
              </a:rPr>
              <a:t>Chapter  4 [ Backpropagation ]</a:t>
            </a:r>
          </a:p>
        </p:txBody>
      </p:sp>
      <p:sp>
        <p:nvSpPr>
          <p:cNvPr id="8" name="Rectangle 7"/>
          <p:cNvSpPr/>
          <p:nvPr/>
        </p:nvSpPr>
        <p:spPr>
          <a:xfrm>
            <a:off x="1675496" y="1053046"/>
            <a:ext cx="1720343" cy="523220"/>
          </a:xfrm>
          <a:prstGeom prst="rect">
            <a:avLst/>
          </a:prstGeom>
        </p:spPr>
        <p:txBody>
          <a:bodyPr wrap="none">
            <a:spAutoFit/>
          </a:bodyPr>
          <a:lstStyle/>
          <a:p>
            <a:r>
              <a:rPr lang="en-US" sz="2800" dirty="0" smtClean="0">
                <a:solidFill>
                  <a:srgbClr val="002060"/>
                </a:solidFill>
                <a:latin typeface="MV Boli" panose="02000500030200090000" pitchFamily="2" charset="0"/>
                <a:cs typeface="MV Boli" panose="02000500030200090000" pitchFamily="2" charset="0"/>
              </a:rPr>
              <a:t>Doodles:-</a:t>
            </a:r>
          </a:p>
        </p:txBody>
      </p:sp>
      <p:sp>
        <p:nvSpPr>
          <p:cNvPr id="9" name="Rectangle 8"/>
          <p:cNvSpPr/>
          <p:nvPr/>
        </p:nvSpPr>
        <p:spPr>
          <a:xfrm>
            <a:off x="1675496" y="2222597"/>
            <a:ext cx="9780383" cy="1200329"/>
          </a:xfrm>
          <a:prstGeom prst="rect">
            <a:avLst/>
          </a:prstGeom>
        </p:spPr>
        <p:txBody>
          <a:bodyPr wrap="square">
            <a:spAutoFit/>
          </a:bodyPr>
          <a:lstStyle/>
          <a:p>
            <a:pPr algn="just"/>
            <a:r>
              <a:rPr lang="en-US" dirty="0">
                <a:solidFill>
                  <a:srgbClr val="002060"/>
                </a:solidFill>
                <a:latin typeface="MV Boli" panose="02000500030200090000" pitchFamily="2" charset="0"/>
                <a:cs typeface="MV Boli" panose="02000500030200090000" pitchFamily="2" charset="0"/>
              </a:rPr>
              <a:t>I've increased the size of the </a:t>
            </a:r>
            <a:r>
              <a:rPr lang="en-US" dirty="0" smtClean="0">
                <a:solidFill>
                  <a:srgbClr val="002060"/>
                </a:solidFill>
                <a:latin typeface="MV Boli" panose="02000500030200090000" pitchFamily="2" charset="0"/>
                <a:cs typeface="MV Boli" panose="02000500030200090000" pitchFamily="2" charset="0"/>
              </a:rPr>
              <a:t>network again </a:t>
            </a:r>
            <a:r>
              <a:rPr lang="en-US" dirty="0">
                <a:solidFill>
                  <a:srgbClr val="002060"/>
                </a:solidFill>
                <a:latin typeface="MV Boli" panose="02000500030200090000" pitchFamily="2" charset="0"/>
                <a:cs typeface="MV Boli" panose="02000500030200090000" pitchFamily="2" charset="0"/>
              </a:rPr>
              <a:t>and also added some extra </a:t>
            </a:r>
            <a:r>
              <a:rPr lang="en-US" dirty="0" smtClean="0">
                <a:solidFill>
                  <a:srgbClr val="002060"/>
                </a:solidFill>
                <a:latin typeface="MV Boli" panose="02000500030200090000" pitchFamily="2" charset="0"/>
                <a:cs typeface="MV Boli" panose="02000500030200090000" pitchFamily="2" charset="0"/>
              </a:rPr>
              <a:t>hidden layers </a:t>
            </a:r>
            <a:r>
              <a:rPr lang="en-US" dirty="0">
                <a:solidFill>
                  <a:srgbClr val="002060"/>
                </a:solidFill>
                <a:latin typeface="MV Boli" panose="02000500030200090000" pitchFamily="2" charset="0"/>
                <a:cs typeface="MV Boli" panose="02000500030200090000" pitchFamily="2" charset="0"/>
              </a:rPr>
              <a:t>not for any deep reason I've </a:t>
            </a:r>
            <a:r>
              <a:rPr lang="en-US" dirty="0" smtClean="0">
                <a:solidFill>
                  <a:srgbClr val="002060"/>
                </a:solidFill>
                <a:latin typeface="MV Boli" panose="02000500030200090000" pitchFamily="2" charset="0"/>
                <a:cs typeface="MV Boli" panose="02000500030200090000" pitchFamily="2" charset="0"/>
              </a:rPr>
              <a:t>just been </a:t>
            </a:r>
            <a:r>
              <a:rPr lang="en-US" dirty="0">
                <a:solidFill>
                  <a:srgbClr val="002060"/>
                </a:solidFill>
                <a:latin typeface="MV Boli" panose="02000500030200090000" pitchFamily="2" charset="0"/>
                <a:cs typeface="MV Boli" panose="02000500030200090000" pitchFamily="2" charset="0"/>
              </a:rPr>
              <a:t>messing around with </a:t>
            </a:r>
            <a:r>
              <a:rPr lang="en-US" dirty="0" smtClean="0">
                <a:solidFill>
                  <a:srgbClr val="002060"/>
                </a:solidFill>
                <a:latin typeface="MV Boli" panose="02000500030200090000" pitchFamily="2" charset="0"/>
                <a:cs typeface="MV Boli" panose="02000500030200090000" pitchFamily="2" charset="0"/>
              </a:rPr>
              <a:t>different settings </a:t>
            </a:r>
            <a:r>
              <a:rPr lang="en-US" dirty="0">
                <a:solidFill>
                  <a:srgbClr val="002060"/>
                </a:solidFill>
                <a:latin typeface="MV Boli" panose="02000500030200090000" pitchFamily="2" charset="0"/>
                <a:cs typeface="MV Boli" panose="02000500030200090000" pitchFamily="2" charset="0"/>
              </a:rPr>
              <a:t>out of curiosity so I'll </a:t>
            </a:r>
            <a:r>
              <a:rPr lang="en-US" dirty="0" smtClean="0">
                <a:solidFill>
                  <a:srgbClr val="002060"/>
                </a:solidFill>
                <a:latin typeface="MV Boli" panose="02000500030200090000" pitchFamily="2" charset="0"/>
                <a:cs typeface="MV Boli" panose="02000500030200090000" pitchFamily="2" charset="0"/>
              </a:rPr>
              <a:t>leave this </a:t>
            </a:r>
            <a:r>
              <a:rPr lang="en-US" dirty="0">
                <a:solidFill>
                  <a:srgbClr val="002060"/>
                </a:solidFill>
                <a:latin typeface="MV Boli" panose="02000500030200090000" pitchFamily="2" charset="0"/>
                <a:cs typeface="MV Boli" panose="02000500030200090000" pitchFamily="2" charset="0"/>
              </a:rPr>
              <a:t>to train for a few minutes and </a:t>
            </a:r>
            <a:r>
              <a:rPr lang="en-US" dirty="0" smtClean="0">
                <a:solidFill>
                  <a:srgbClr val="002060"/>
                </a:solidFill>
                <a:latin typeface="MV Boli" panose="02000500030200090000" pitchFamily="2" charset="0"/>
                <a:cs typeface="MV Boli" panose="02000500030200090000" pitchFamily="2" charset="0"/>
              </a:rPr>
              <a:t>by the </a:t>
            </a:r>
            <a:r>
              <a:rPr lang="en-US" dirty="0">
                <a:solidFill>
                  <a:srgbClr val="002060"/>
                </a:solidFill>
                <a:latin typeface="MV Boli" panose="02000500030200090000" pitchFamily="2" charset="0"/>
                <a:cs typeface="MV Boli" panose="02000500030200090000" pitchFamily="2" charset="0"/>
              </a:rPr>
              <a:t>way I did make the same </a:t>
            </a:r>
            <a:r>
              <a:rPr lang="en-US" dirty="0" smtClean="0">
                <a:solidFill>
                  <a:srgbClr val="002060"/>
                </a:solidFill>
                <a:latin typeface="MV Boli" panose="02000500030200090000" pitchFamily="2" charset="0"/>
                <a:cs typeface="MV Boli" panose="02000500030200090000" pitchFamily="2" charset="0"/>
              </a:rPr>
              <a:t>random transformations </a:t>
            </a:r>
            <a:r>
              <a:rPr lang="en-US" dirty="0">
                <a:solidFill>
                  <a:srgbClr val="002060"/>
                </a:solidFill>
                <a:latin typeface="MV Boli" panose="02000500030200090000" pitchFamily="2" charset="0"/>
                <a:cs typeface="MV Boli" panose="02000500030200090000" pitchFamily="2" charset="0"/>
              </a:rPr>
              <a:t>to the Doodles as we </a:t>
            </a:r>
            <a:r>
              <a:rPr lang="en-US" dirty="0" smtClean="0">
                <a:solidFill>
                  <a:srgbClr val="002060"/>
                </a:solidFill>
                <a:latin typeface="MV Boli" panose="02000500030200090000" pitchFamily="2" charset="0"/>
                <a:cs typeface="MV Boli" panose="02000500030200090000" pitchFamily="2" charset="0"/>
              </a:rPr>
              <a:t>did with </a:t>
            </a:r>
            <a:r>
              <a:rPr lang="en-US" dirty="0">
                <a:solidFill>
                  <a:srgbClr val="002060"/>
                </a:solidFill>
                <a:latin typeface="MV Boli" panose="02000500030200090000" pitchFamily="2" charset="0"/>
                <a:cs typeface="MV Boli" panose="02000500030200090000" pitchFamily="2" charset="0"/>
              </a:rPr>
              <a:t>the </a:t>
            </a:r>
            <a:r>
              <a:rPr lang="en-US" dirty="0" smtClean="0">
                <a:solidFill>
                  <a:srgbClr val="002060"/>
                </a:solidFill>
                <a:latin typeface="MV Boli" panose="02000500030200090000" pitchFamily="2" charset="0"/>
                <a:cs typeface="MV Boli" panose="02000500030200090000" pitchFamily="2" charset="0"/>
              </a:rPr>
              <a:t>digits.</a:t>
            </a:r>
            <a:endParaRPr lang="en-US" dirty="0">
              <a:solidFill>
                <a:srgbClr val="002060"/>
              </a:solidFill>
              <a:latin typeface="MV Boli" panose="02000500030200090000" pitchFamily="2" charset="0"/>
              <a:cs typeface="MV Boli" panose="02000500030200090000" pitchFamily="2" charset="0"/>
            </a:endParaRPr>
          </a:p>
        </p:txBody>
      </p:sp>
      <p:sp>
        <p:nvSpPr>
          <p:cNvPr id="10" name="Rectangle 9"/>
          <p:cNvSpPr/>
          <p:nvPr/>
        </p:nvSpPr>
        <p:spPr>
          <a:xfrm>
            <a:off x="1675496" y="1576266"/>
            <a:ext cx="9780383" cy="646331"/>
          </a:xfrm>
          <a:prstGeom prst="rect">
            <a:avLst/>
          </a:prstGeom>
        </p:spPr>
        <p:txBody>
          <a:bodyPr wrap="square">
            <a:spAutoFit/>
          </a:bodyPr>
          <a:lstStyle/>
          <a:p>
            <a:pPr algn="just"/>
            <a:r>
              <a:rPr lang="en-US" dirty="0" smtClean="0">
                <a:solidFill>
                  <a:srgbClr val="002060"/>
                </a:solidFill>
                <a:latin typeface="MV Boli" panose="02000500030200090000" pitchFamily="2" charset="0"/>
                <a:cs typeface="MV Boli" panose="02000500030200090000" pitchFamily="2" charset="0"/>
              </a:rPr>
              <a:t>So </a:t>
            </a:r>
            <a:r>
              <a:rPr lang="en-US" dirty="0">
                <a:solidFill>
                  <a:srgbClr val="002060"/>
                </a:solidFill>
                <a:latin typeface="MV Boli" panose="02000500030200090000" pitchFamily="2" charset="0"/>
                <a:cs typeface="MV Boli" panose="02000500030200090000" pitchFamily="2" charset="0"/>
              </a:rPr>
              <a:t>I've downloaded a doodle </a:t>
            </a:r>
            <a:r>
              <a:rPr lang="en-US" dirty="0" smtClean="0">
                <a:solidFill>
                  <a:srgbClr val="002060"/>
                </a:solidFill>
                <a:latin typeface="MV Boli" panose="02000500030200090000" pitchFamily="2" charset="0"/>
                <a:cs typeface="MV Boli" panose="02000500030200090000" pitchFamily="2" charset="0"/>
              </a:rPr>
              <a:t>dataset drawn </a:t>
            </a:r>
            <a:r>
              <a:rPr lang="en-US" dirty="0">
                <a:solidFill>
                  <a:srgbClr val="002060"/>
                </a:solidFill>
                <a:latin typeface="MV Boli" panose="02000500030200090000" pitchFamily="2" charset="0"/>
                <a:cs typeface="MV Boli" panose="02000500030200090000" pitchFamily="2" charset="0"/>
              </a:rPr>
              <a:t>by people from all around </a:t>
            </a:r>
            <a:r>
              <a:rPr lang="en-US" dirty="0" smtClean="0">
                <a:solidFill>
                  <a:srgbClr val="002060"/>
                </a:solidFill>
                <a:latin typeface="MV Boli" panose="02000500030200090000" pitchFamily="2" charset="0"/>
                <a:cs typeface="MV Boli" panose="02000500030200090000" pitchFamily="2" charset="0"/>
              </a:rPr>
              <a:t>the world </a:t>
            </a:r>
            <a:r>
              <a:rPr lang="en-US" dirty="0">
                <a:solidFill>
                  <a:srgbClr val="002060"/>
                </a:solidFill>
                <a:latin typeface="MV Boli" panose="02000500030200090000" pitchFamily="2" charset="0"/>
                <a:cs typeface="MV Boli" panose="02000500030200090000" pitchFamily="2" charset="0"/>
              </a:rPr>
              <a:t>which comes from the very </a:t>
            </a:r>
            <a:r>
              <a:rPr lang="en-US" dirty="0" smtClean="0">
                <a:solidFill>
                  <a:srgbClr val="002060"/>
                </a:solidFill>
                <a:latin typeface="MV Boli" panose="02000500030200090000" pitchFamily="2" charset="0"/>
                <a:cs typeface="MV Boli" panose="02000500030200090000" pitchFamily="2" charset="0"/>
              </a:rPr>
              <a:t>cool quick </a:t>
            </a:r>
            <a:r>
              <a:rPr lang="en-US" dirty="0">
                <a:solidFill>
                  <a:srgbClr val="002060"/>
                </a:solidFill>
                <a:latin typeface="MV Boli" panose="02000500030200090000" pitchFamily="2" charset="0"/>
                <a:cs typeface="MV Boli" panose="02000500030200090000" pitchFamily="2" charset="0"/>
              </a:rPr>
              <a:t>draw </a:t>
            </a:r>
            <a:r>
              <a:rPr lang="en-US" dirty="0" smtClean="0">
                <a:solidFill>
                  <a:srgbClr val="002060"/>
                </a:solidFill>
                <a:latin typeface="MV Boli" panose="02000500030200090000" pitchFamily="2" charset="0"/>
                <a:cs typeface="MV Boli" panose="02000500030200090000" pitchFamily="2" charset="0"/>
              </a:rPr>
              <a:t>project.</a:t>
            </a:r>
            <a:endParaRPr lang="en-US" dirty="0">
              <a:solidFill>
                <a:srgbClr val="002060"/>
              </a:solidFill>
              <a:latin typeface="MV Boli" panose="02000500030200090000" pitchFamily="2" charset="0"/>
              <a:cs typeface="MV Boli" panose="02000500030200090000" pitchFamily="2" charset="0"/>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8426" y="3772640"/>
            <a:ext cx="5522653" cy="2212675"/>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2234" y="3772640"/>
            <a:ext cx="3933645" cy="2212675"/>
          </a:xfrm>
          <a:prstGeom prst="rect">
            <a:avLst/>
          </a:prstGeom>
        </p:spPr>
      </p:pic>
    </p:spTree>
    <p:extLst>
      <p:ext uri="{BB962C8B-B14F-4D97-AF65-F5344CB8AC3E}">
        <p14:creationId xmlns:p14="http://schemas.microsoft.com/office/powerpoint/2010/main" val="3831199524"/>
      </p:ext>
    </p:extLst>
  </p:cSld>
  <p:clrMapOvr>
    <a:masterClrMapping/>
  </p:clrMapOvr>
  <p:transition advClick="0">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65EEE37-4820-4906-822D-33FCAB309B9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66018" t="10000" r="27466" b="10000"/>
          <a:stretch/>
        </p:blipFill>
        <p:spPr>
          <a:xfrm>
            <a:off x="527485" y="685801"/>
            <a:ext cx="794327" cy="5486400"/>
          </a:xfrm>
          <a:prstGeom prst="roundRect">
            <a:avLst>
              <a:gd name="adj" fmla="val 50000"/>
            </a:avLst>
          </a:prstGeom>
        </p:spPr>
      </p:pic>
      <p:sp>
        <p:nvSpPr>
          <p:cNvPr id="6" name="Rectangle 5"/>
          <p:cNvSpPr/>
          <p:nvPr/>
        </p:nvSpPr>
        <p:spPr>
          <a:xfrm rot="16200000">
            <a:off x="-202689" y="3083071"/>
            <a:ext cx="2263761"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Chapters</a:t>
            </a:r>
            <a:endParaRPr lang="en-US" sz="4000" dirty="0">
              <a:solidFill>
                <a:schemeClr val="bg1"/>
              </a:solidFill>
              <a:latin typeface="MV Boli" panose="02000500030200090000" pitchFamily="2" charset="0"/>
              <a:cs typeface="MV Boli" panose="02000500030200090000" pitchFamily="2" charset="0"/>
            </a:endParaRPr>
          </a:p>
        </p:txBody>
      </p:sp>
      <p:sp>
        <p:nvSpPr>
          <p:cNvPr id="5" name="Rectangle 4"/>
          <p:cNvSpPr/>
          <p:nvPr/>
        </p:nvSpPr>
        <p:spPr>
          <a:xfrm>
            <a:off x="2745171" y="101026"/>
            <a:ext cx="5830442" cy="584775"/>
          </a:xfrm>
          <a:prstGeom prst="rect">
            <a:avLst/>
          </a:prstGeom>
        </p:spPr>
        <p:txBody>
          <a:bodyPr wrap="none">
            <a:spAutoFit/>
          </a:bodyPr>
          <a:lstStyle/>
          <a:p>
            <a:r>
              <a:rPr lang="en-US" sz="3200" b="1" dirty="0" smtClean="0">
                <a:latin typeface="Papyrus" panose="03070502060502030205" pitchFamily="66" charset="0"/>
                <a:cs typeface="MV Boli" panose="02000500030200090000" pitchFamily="2" charset="0"/>
              </a:rPr>
              <a:t>Chapter  4 [ Backpropagation ]</a:t>
            </a:r>
          </a:p>
        </p:txBody>
      </p:sp>
      <p:sp>
        <p:nvSpPr>
          <p:cNvPr id="8" name="Rectangle 7"/>
          <p:cNvSpPr/>
          <p:nvPr/>
        </p:nvSpPr>
        <p:spPr>
          <a:xfrm>
            <a:off x="1675496" y="1053046"/>
            <a:ext cx="4748416" cy="523220"/>
          </a:xfrm>
          <a:prstGeom prst="rect">
            <a:avLst/>
          </a:prstGeom>
        </p:spPr>
        <p:txBody>
          <a:bodyPr wrap="none">
            <a:spAutoFit/>
          </a:bodyPr>
          <a:lstStyle/>
          <a:p>
            <a:r>
              <a:rPr lang="en-US" sz="2800" dirty="0" smtClean="0">
                <a:solidFill>
                  <a:srgbClr val="002060"/>
                </a:solidFill>
                <a:latin typeface="MV Boli" panose="02000500030200090000" pitchFamily="2" charset="0"/>
                <a:cs typeface="MV Boli" panose="02000500030200090000" pitchFamily="2" charset="0"/>
              </a:rPr>
              <a:t>Drawing Digits &amp; Doodles:-</a:t>
            </a:r>
          </a:p>
        </p:txBody>
      </p:sp>
      <p:sp>
        <p:nvSpPr>
          <p:cNvPr id="9" name="Rectangle 8"/>
          <p:cNvSpPr/>
          <p:nvPr/>
        </p:nvSpPr>
        <p:spPr>
          <a:xfrm>
            <a:off x="1675496" y="2776595"/>
            <a:ext cx="9780383" cy="1200329"/>
          </a:xfrm>
          <a:prstGeom prst="rect">
            <a:avLst/>
          </a:prstGeom>
        </p:spPr>
        <p:txBody>
          <a:bodyPr wrap="square">
            <a:spAutoFit/>
          </a:bodyPr>
          <a:lstStyle/>
          <a:p>
            <a:pPr algn="just"/>
            <a:r>
              <a:rPr lang="en-US" dirty="0" smtClean="0">
                <a:solidFill>
                  <a:srgbClr val="002060"/>
                </a:solidFill>
                <a:latin typeface="MV Boli" panose="02000500030200090000" pitchFamily="2" charset="0"/>
                <a:cs typeface="MV Boli" panose="02000500030200090000" pitchFamily="2" charset="0"/>
              </a:rPr>
              <a:t>I have </a:t>
            </a:r>
            <a:r>
              <a:rPr lang="en-US" dirty="0">
                <a:solidFill>
                  <a:srgbClr val="002060"/>
                </a:solidFill>
                <a:latin typeface="MV Boli" panose="02000500030200090000" pitchFamily="2" charset="0"/>
                <a:cs typeface="MV Boli" panose="02000500030200090000" pitchFamily="2" charset="0"/>
              </a:rPr>
              <a:t>written some code that can </a:t>
            </a:r>
            <a:r>
              <a:rPr lang="en-US" dirty="0" smtClean="0">
                <a:solidFill>
                  <a:srgbClr val="002060"/>
                </a:solidFill>
                <a:latin typeface="MV Boli" panose="02000500030200090000" pitchFamily="2" charset="0"/>
                <a:cs typeface="MV Boli" panose="02000500030200090000" pitchFamily="2" charset="0"/>
              </a:rPr>
              <a:t>rotate well </a:t>
            </a:r>
            <a:r>
              <a:rPr lang="en-US" dirty="0">
                <a:solidFill>
                  <a:srgbClr val="002060"/>
                </a:solidFill>
                <a:latin typeface="MV Boli" panose="02000500030200090000" pitchFamily="2" charset="0"/>
                <a:cs typeface="MV Boli" panose="02000500030200090000" pitchFamily="2" charset="0"/>
              </a:rPr>
              <a:t>that was more sensitive than I </a:t>
            </a:r>
            <a:r>
              <a:rPr lang="en-US" dirty="0" smtClean="0">
                <a:solidFill>
                  <a:srgbClr val="002060"/>
                </a:solidFill>
                <a:latin typeface="MV Boli" panose="02000500030200090000" pitchFamily="2" charset="0"/>
                <a:cs typeface="MV Boli" panose="02000500030200090000" pitchFamily="2" charset="0"/>
              </a:rPr>
              <a:t>was expecting </a:t>
            </a:r>
            <a:r>
              <a:rPr lang="en-US" dirty="0">
                <a:solidFill>
                  <a:srgbClr val="002060"/>
                </a:solidFill>
                <a:latin typeface="MV Boli" panose="02000500030200090000" pitchFamily="2" charset="0"/>
                <a:cs typeface="MV Boli" panose="02000500030200090000" pitchFamily="2" charset="0"/>
              </a:rPr>
              <a:t>it can rotate the digits </a:t>
            </a:r>
            <a:r>
              <a:rPr lang="en-US" dirty="0" smtClean="0">
                <a:solidFill>
                  <a:srgbClr val="002060"/>
                </a:solidFill>
                <a:latin typeface="MV Boli" panose="02000500030200090000" pitchFamily="2" charset="0"/>
                <a:cs typeface="MV Boli" panose="02000500030200090000" pitchFamily="2" charset="0"/>
              </a:rPr>
              <a:t>in the </a:t>
            </a:r>
            <a:r>
              <a:rPr lang="en-US" dirty="0">
                <a:solidFill>
                  <a:srgbClr val="002060"/>
                </a:solidFill>
                <a:latin typeface="MV Boli" panose="02000500030200090000" pitchFamily="2" charset="0"/>
                <a:cs typeface="MV Boli" panose="02000500030200090000" pitchFamily="2" charset="0"/>
              </a:rPr>
              <a:t>data set as well as scale them </a:t>
            </a:r>
            <a:r>
              <a:rPr lang="en-US" dirty="0" smtClean="0">
                <a:solidFill>
                  <a:srgbClr val="002060"/>
                </a:solidFill>
                <a:latin typeface="MV Boli" panose="02000500030200090000" pitchFamily="2" charset="0"/>
                <a:cs typeface="MV Boli" panose="02000500030200090000" pitchFamily="2" charset="0"/>
              </a:rPr>
              <a:t>move them </a:t>
            </a:r>
            <a:r>
              <a:rPr lang="en-US" dirty="0">
                <a:solidFill>
                  <a:srgbClr val="002060"/>
                </a:solidFill>
                <a:latin typeface="MV Boli" panose="02000500030200090000" pitchFamily="2" charset="0"/>
                <a:cs typeface="MV Boli" panose="02000500030200090000" pitchFamily="2" charset="0"/>
              </a:rPr>
              <a:t>around and add some </a:t>
            </a:r>
            <a:r>
              <a:rPr lang="en-US" dirty="0" smtClean="0">
                <a:solidFill>
                  <a:srgbClr val="002060"/>
                </a:solidFill>
                <a:latin typeface="MV Boli" panose="02000500030200090000" pitchFamily="2" charset="0"/>
                <a:cs typeface="MV Boli" panose="02000500030200090000" pitchFamily="2" charset="0"/>
              </a:rPr>
              <a:t>noise these </a:t>
            </a:r>
            <a:r>
              <a:rPr lang="en-US" dirty="0">
                <a:solidFill>
                  <a:srgbClr val="002060"/>
                </a:solidFill>
                <a:latin typeface="MV Boli" panose="02000500030200090000" pitchFamily="2" charset="0"/>
                <a:cs typeface="MV Boli" panose="02000500030200090000" pitchFamily="2" charset="0"/>
              </a:rPr>
              <a:t>settings can be applied </a:t>
            </a:r>
            <a:r>
              <a:rPr lang="en-US" dirty="0" smtClean="0">
                <a:solidFill>
                  <a:srgbClr val="002060"/>
                </a:solidFill>
                <a:latin typeface="MV Boli" panose="02000500030200090000" pitchFamily="2" charset="0"/>
                <a:cs typeface="MV Boli" panose="02000500030200090000" pitchFamily="2" charset="0"/>
              </a:rPr>
              <a:t>randomly and </a:t>
            </a:r>
            <a:r>
              <a:rPr lang="en-US" dirty="0">
                <a:solidFill>
                  <a:srgbClr val="002060"/>
                </a:solidFill>
                <a:latin typeface="MV Boli" panose="02000500030200090000" pitchFamily="2" charset="0"/>
                <a:cs typeface="MV Boli" panose="02000500030200090000" pitchFamily="2" charset="0"/>
              </a:rPr>
              <a:t>I'll tell it to do that for all </a:t>
            </a:r>
            <a:r>
              <a:rPr lang="en-US" dirty="0" smtClean="0">
                <a:solidFill>
                  <a:srgbClr val="002060"/>
                </a:solidFill>
                <a:latin typeface="MV Boli" panose="02000500030200090000" pitchFamily="2" charset="0"/>
                <a:cs typeface="MV Boli" panose="02000500030200090000" pitchFamily="2" charset="0"/>
              </a:rPr>
              <a:t>the images </a:t>
            </a:r>
            <a:r>
              <a:rPr lang="en-US" dirty="0">
                <a:solidFill>
                  <a:srgbClr val="002060"/>
                </a:solidFill>
                <a:latin typeface="MV Boli" panose="02000500030200090000" pitchFamily="2" charset="0"/>
                <a:cs typeface="MV Boli" panose="02000500030200090000" pitchFamily="2" charset="0"/>
              </a:rPr>
              <a:t>and then we can train a </a:t>
            </a:r>
            <a:r>
              <a:rPr lang="en-US" dirty="0" smtClean="0">
                <a:solidFill>
                  <a:srgbClr val="002060"/>
                </a:solidFill>
                <a:latin typeface="MV Boli" panose="02000500030200090000" pitchFamily="2" charset="0"/>
                <a:cs typeface="MV Boli" panose="02000500030200090000" pitchFamily="2" charset="0"/>
              </a:rPr>
              <a:t>new network </a:t>
            </a:r>
            <a:r>
              <a:rPr lang="en-US" dirty="0">
                <a:solidFill>
                  <a:srgbClr val="002060"/>
                </a:solidFill>
                <a:latin typeface="MV Boli" panose="02000500030200090000" pitchFamily="2" charset="0"/>
                <a:cs typeface="MV Boli" panose="02000500030200090000" pitchFamily="2" charset="0"/>
              </a:rPr>
              <a:t>on this modified </a:t>
            </a:r>
            <a:r>
              <a:rPr lang="en-US" dirty="0" smtClean="0">
                <a:solidFill>
                  <a:srgbClr val="002060"/>
                </a:solidFill>
                <a:latin typeface="MV Boli" panose="02000500030200090000" pitchFamily="2" charset="0"/>
                <a:cs typeface="MV Boli" panose="02000500030200090000" pitchFamily="2" charset="0"/>
              </a:rPr>
              <a:t>data.</a:t>
            </a:r>
            <a:endParaRPr lang="en-US" dirty="0">
              <a:solidFill>
                <a:srgbClr val="002060"/>
              </a:solidFill>
              <a:latin typeface="MV Boli" panose="02000500030200090000" pitchFamily="2" charset="0"/>
              <a:cs typeface="MV Boli" panose="02000500030200090000" pitchFamily="2" charset="0"/>
            </a:endParaRPr>
          </a:p>
        </p:txBody>
      </p:sp>
      <p:sp>
        <p:nvSpPr>
          <p:cNvPr id="10" name="Rectangle 9"/>
          <p:cNvSpPr/>
          <p:nvPr/>
        </p:nvSpPr>
        <p:spPr>
          <a:xfrm>
            <a:off x="1675496" y="1576266"/>
            <a:ext cx="9780383" cy="1200329"/>
          </a:xfrm>
          <a:prstGeom prst="rect">
            <a:avLst/>
          </a:prstGeom>
        </p:spPr>
        <p:txBody>
          <a:bodyPr wrap="square">
            <a:spAutoFit/>
          </a:bodyPr>
          <a:lstStyle/>
          <a:p>
            <a:pPr algn="just"/>
            <a:r>
              <a:rPr lang="en-US" dirty="0" smtClean="0">
                <a:solidFill>
                  <a:srgbClr val="002060"/>
                </a:solidFill>
                <a:latin typeface="MV Boli" panose="02000500030200090000" pitchFamily="2" charset="0"/>
                <a:cs typeface="MV Boli" panose="02000500030200090000" pitchFamily="2" charset="0"/>
              </a:rPr>
              <a:t>It's </a:t>
            </a:r>
            <a:r>
              <a:rPr lang="en-US" dirty="0">
                <a:solidFill>
                  <a:srgbClr val="002060"/>
                </a:solidFill>
                <a:latin typeface="MV Boli" panose="02000500030200090000" pitchFamily="2" charset="0"/>
                <a:cs typeface="MV Boli" panose="02000500030200090000" pitchFamily="2" charset="0"/>
              </a:rPr>
              <a:t>very </a:t>
            </a:r>
            <a:r>
              <a:rPr lang="en-US" dirty="0" smtClean="0">
                <a:solidFill>
                  <a:srgbClr val="002060"/>
                </a:solidFill>
                <a:latin typeface="MV Boli" panose="02000500030200090000" pitchFamily="2" charset="0"/>
                <a:cs typeface="MV Boli" panose="02000500030200090000" pitchFamily="2" charset="0"/>
              </a:rPr>
              <a:t>good at </a:t>
            </a:r>
            <a:r>
              <a:rPr lang="en-US" dirty="0">
                <a:solidFill>
                  <a:srgbClr val="002060"/>
                </a:solidFill>
                <a:latin typeface="MV Boli" panose="02000500030200090000" pitchFamily="2" charset="0"/>
                <a:cs typeface="MV Boli" panose="02000500030200090000" pitchFamily="2" charset="0"/>
              </a:rPr>
              <a:t>recognizing images from the data </a:t>
            </a:r>
            <a:r>
              <a:rPr lang="en-US" dirty="0" smtClean="0">
                <a:solidFill>
                  <a:srgbClr val="002060"/>
                </a:solidFill>
                <a:latin typeface="MV Boli" panose="02000500030200090000" pitchFamily="2" charset="0"/>
                <a:cs typeface="MV Boli" panose="02000500030200090000" pitchFamily="2" charset="0"/>
              </a:rPr>
              <a:t>set but </a:t>
            </a:r>
            <a:r>
              <a:rPr lang="en-US" dirty="0">
                <a:solidFill>
                  <a:srgbClr val="002060"/>
                </a:solidFill>
                <a:latin typeface="MV Boli" panose="02000500030200090000" pitchFamily="2" charset="0"/>
                <a:cs typeface="MV Boli" panose="02000500030200090000" pitchFamily="2" charset="0"/>
              </a:rPr>
              <a:t>when I draw my own digits it's </a:t>
            </a:r>
            <a:r>
              <a:rPr lang="en-US" dirty="0" smtClean="0">
                <a:solidFill>
                  <a:srgbClr val="002060"/>
                </a:solidFill>
                <a:latin typeface="MV Boli" panose="02000500030200090000" pitchFamily="2" charset="0"/>
                <a:cs typeface="MV Boli" panose="02000500030200090000" pitchFamily="2" charset="0"/>
              </a:rPr>
              <a:t>like it's </a:t>
            </a:r>
            <a:r>
              <a:rPr lang="en-US" dirty="0">
                <a:solidFill>
                  <a:srgbClr val="002060"/>
                </a:solidFill>
                <a:latin typeface="MV Boli" panose="02000500030200090000" pitchFamily="2" charset="0"/>
                <a:cs typeface="MV Boli" panose="02000500030200090000" pitchFamily="2" charset="0"/>
              </a:rPr>
              <a:t>never seen a number </a:t>
            </a:r>
            <a:r>
              <a:rPr lang="en-US" dirty="0" smtClean="0">
                <a:solidFill>
                  <a:srgbClr val="002060"/>
                </a:solidFill>
                <a:latin typeface="MV Boli" panose="02000500030200090000" pitchFamily="2" charset="0"/>
                <a:cs typeface="MV Boli" panose="02000500030200090000" pitchFamily="2" charset="0"/>
              </a:rPr>
              <a:t>before. I </a:t>
            </a:r>
            <a:r>
              <a:rPr lang="en-US" dirty="0">
                <a:solidFill>
                  <a:srgbClr val="002060"/>
                </a:solidFill>
                <a:latin typeface="MV Boli" panose="02000500030200090000" pitchFamily="2" charset="0"/>
                <a:cs typeface="MV Boli" panose="02000500030200090000" pitchFamily="2" charset="0"/>
              </a:rPr>
              <a:t>think what's going on is that all </a:t>
            </a:r>
            <a:r>
              <a:rPr lang="en-US" dirty="0" smtClean="0">
                <a:solidFill>
                  <a:srgbClr val="002060"/>
                </a:solidFill>
                <a:latin typeface="MV Boli" panose="02000500030200090000" pitchFamily="2" charset="0"/>
                <a:cs typeface="MV Boli" panose="02000500030200090000" pitchFamily="2" charset="0"/>
              </a:rPr>
              <a:t>the digits </a:t>
            </a:r>
            <a:r>
              <a:rPr lang="en-US" dirty="0">
                <a:solidFill>
                  <a:srgbClr val="002060"/>
                </a:solidFill>
                <a:latin typeface="MV Boli" panose="02000500030200090000" pitchFamily="2" charset="0"/>
                <a:cs typeface="MV Boli" panose="02000500030200090000" pitchFamily="2" charset="0"/>
              </a:rPr>
              <a:t>in the data set have been </a:t>
            </a:r>
            <a:r>
              <a:rPr lang="en-US" dirty="0" smtClean="0">
                <a:solidFill>
                  <a:srgbClr val="002060"/>
                </a:solidFill>
                <a:latin typeface="MV Boli" panose="02000500030200090000" pitchFamily="2" charset="0"/>
                <a:cs typeface="MV Boli" panose="02000500030200090000" pitchFamily="2" charset="0"/>
              </a:rPr>
              <a:t>sized and </a:t>
            </a:r>
            <a:r>
              <a:rPr lang="en-US" dirty="0">
                <a:solidFill>
                  <a:srgbClr val="002060"/>
                </a:solidFill>
                <a:latin typeface="MV Boli" panose="02000500030200090000" pitchFamily="2" charset="0"/>
                <a:cs typeface="MV Boli" panose="02000500030200090000" pitchFamily="2" charset="0"/>
              </a:rPr>
              <a:t>centered in a specific way and </a:t>
            </a:r>
            <a:r>
              <a:rPr lang="en-US" dirty="0" smtClean="0">
                <a:solidFill>
                  <a:srgbClr val="002060"/>
                </a:solidFill>
                <a:latin typeface="MV Boli" panose="02000500030200090000" pitchFamily="2" charset="0"/>
                <a:cs typeface="MV Boli" panose="02000500030200090000" pitchFamily="2" charset="0"/>
              </a:rPr>
              <a:t>I guess </a:t>
            </a:r>
            <a:r>
              <a:rPr lang="en-US" dirty="0">
                <a:solidFill>
                  <a:srgbClr val="002060"/>
                </a:solidFill>
                <a:latin typeface="MV Boli" panose="02000500030200090000" pitchFamily="2" charset="0"/>
                <a:cs typeface="MV Boli" panose="02000500030200090000" pitchFamily="2" charset="0"/>
              </a:rPr>
              <a:t>the network has come to rely </a:t>
            </a:r>
            <a:r>
              <a:rPr lang="en-US" dirty="0" smtClean="0">
                <a:solidFill>
                  <a:srgbClr val="002060"/>
                </a:solidFill>
                <a:latin typeface="MV Boli" panose="02000500030200090000" pitchFamily="2" charset="0"/>
                <a:cs typeface="MV Boli" panose="02000500030200090000" pitchFamily="2" charset="0"/>
              </a:rPr>
              <a:t>on that </a:t>
            </a:r>
            <a:r>
              <a:rPr lang="en-US" dirty="0">
                <a:solidFill>
                  <a:srgbClr val="002060"/>
                </a:solidFill>
                <a:latin typeface="MV Boli" panose="02000500030200090000" pitchFamily="2" charset="0"/>
                <a:cs typeface="MV Boli" panose="02000500030200090000" pitchFamily="2" charset="0"/>
              </a:rPr>
              <a:t>being the </a:t>
            </a:r>
            <a:r>
              <a:rPr lang="en-US" dirty="0" smtClean="0">
                <a:solidFill>
                  <a:srgbClr val="002060"/>
                </a:solidFill>
                <a:latin typeface="MV Boli" panose="02000500030200090000" pitchFamily="2" charset="0"/>
                <a:cs typeface="MV Boli" panose="02000500030200090000" pitchFamily="2" charset="0"/>
              </a:rPr>
              <a:t>case.</a:t>
            </a:r>
            <a:endParaRPr lang="en-US" dirty="0">
              <a:solidFill>
                <a:srgbClr val="002060"/>
              </a:solidFill>
              <a:latin typeface="MV Boli" panose="02000500030200090000" pitchFamily="2" charset="0"/>
              <a:cs typeface="MV Boli" panose="02000500030200090000" pitchFamily="2" charset="0"/>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8796" y="4097603"/>
            <a:ext cx="3863374" cy="2159299"/>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9154" y="4097603"/>
            <a:ext cx="3863374" cy="2159300"/>
          </a:xfrm>
          <a:prstGeom prst="rect">
            <a:avLst/>
          </a:prstGeom>
        </p:spPr>
      </p:pic>
    </p:spTree>
    <p:extLst>
      <p:ext uri="{BB962C8B-B14F-4D97-AF65-F5344CB8AC3E}">
        <p14:creationId xmlns:p14="http://schemas.microsoft.com/office/powerpoint/2010/main" val="4177276091"/>
      </p:ext>
    </p:extLst>
  </p:cSld>
  <p:clrMapOvr>
    <a:masterClrMapping/>
  </p:clrMapOvr>
  <p:transition advClick="0">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8AE1433C-35D4-4B4B-9A14-A666585F29D9}"/>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75239" t="10000" r="18246" b="10000"/>
          <a:stretch/>
        </p:blipFill>
        <p:spPr>
          <a:xfrm>
            <a:off x="527485" y="685801"/>
            <a:ext cx="794327" cy="5486400"/>
          </a:xfrm>
          <a:prstGeom prst="roundRect">
            <a:avLst>
              <a:gd name="adj" fmla="val 50000"/>
            </a:avLst>
          </a:prstGeom>
        </p:spPr>
      </p:pic>
      <p:sp>
        <p:nvSpPr>
          <p:cNvPr id="9" name="Rectangle 8"/>
          <p:cNvSpPr/>
          <p:nvPr/>
        </p:nvSpPr>
        <p:spPr>
          <a:xfrm rot="16200000">
            <a:off x="-250603" y="3068959"/>
            <a:ext cx="2356735"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Approach</a:t>
            </a:r>
            <a:endParaRPr lang="en-US" sz="4000" dirty="0">
              <a:solidFill>
                <a:schemeClr val="bg1"/>
              </a:solidFill>
              <a:latin typeface="MV Boli" panose="02000500030200090000" pitchFamily="2" charset="0"/>
              <a:cs typeface="MV Boli" panose="02000500030200090000" pitchFamily="2" charset="0"/>
            </a:endParaRPr>
          </a:p>
        </p:txBody>
      </p:sp>
      <p:sp>
        <p:nvSpPr>
          <p:cNvPr id="4" name="Rectangle 3"/>
          <p:cNvSpPr/>
          <p:nvPr/>
        </p:nvSpPr>
        <p:spPr>
          <a:xfrm>
            <a:off x="1764302" y="685800"/>
            <a:ext cx="5929828" cy="553998"/>
          </a:xfrm>
          <a:prstGeom prst="rect">
            <a:avLst/>
          </a:prstGeom>
        </p:spPr>
        <p:txBody>
          <a:bodyPr wrap="none">
            <a:spAutoFit/>
          </a:bodyPr>
          <a:lstStyle/>
          <a:p>
            <a:r>
              <a:rPr lang="en-US" sz="3000" b="1" dirty="0" smtClean="0">
                <a:latin typeface="Papyrus" panose="03070502060502030205" pitchFamily="66" charset="0"/>
              </a:rPr>
              <a:t>Analysis &amp; Interpretation of Data :</a:t>
            </a:r>
            <a:endParaRPr lang="en-US" sz="3000" b="1" dirty="0">
              <a:latin typeface="Papyrus" panose="03070502060502030205" pitchFamily="66" charset="0"/>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64302" y="1475117"/>
            <a:ext cx="4560831" cy="2565467"/>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6226" y="1475118"/>
            <a:ext cx="4560831" cy="2565467"/>
          </a:xfrm>
          <a:prstGeom prst="rect">
            <a:avLst/>
          </a:prstGeom>
        </p:spPr>
      </p:pic>
      <p:sp>
        <p:nvSpPr>
          <p:cNvPr id="5" name="Rectangle 4"/>
          <p:cNvSpPr/>
          <p:nvPr/>
        </p:nvSpPr>
        <p:spPr>
          <a:xfrm>
            <a:off x="7235200" y="4236933"/>
            <a:ext cx="3502882" cy="369332"/>
          </a:xfrm>
          <a:prstGeom prst="rect">
            <a:avLst/>
          </a:prstGeom>
        </p:spPr>
        <p:txBody>
          <a:bodyPr wrap="none">
            <a:spAutoFit/>
          </a:bodyPr>
          <a:lstStyle/>
          <a:p>
            <a:r>
              <a:rPr lang="en-US" dirty="0" smtClean="0">
                <a:solidFill>
                  <a:srgbClr val="002060"/>
                </a:solidFill>
                <a:latin typeface="MV Boli" panose="02000500030200090000" pitchFamily="2" charset="0"/>
                <a:cs typeface="MV Boli" panose="02000500030200090000" pitchFamily="2" charset="0"/>
              </a:rPr>
              <a:t>When we include momentum. </a:t>
            </a:r>
            <a:endParaRPr lang="en-IN" dirty="0"/>
          </a:p>
        </p:txBody>
      </p:sp>
      <p:sp>
        <p:nvSpPr>
          <p:cNvPr id="8" name="Rectangle 7"/>
          <p:cNvSpPr/>
          <p:nvPr/>
        </p:nvSpPr>
        <p:spPr>
          <a:xfrm>
            <a:off x="2500864" y="4231938"/>
            <a:ext cx="3087705" cy="369332"/>
          </a:xfrm>
          <a:prstGeom prst="rect">
            <a:avLst/>
          </a:prstGeom>
        </p:spPr>
        <p:txBody>
          <a:bodyPr wrap="none">
            <a:spAutoFit/>
          </a:bodyPr>
          <a:lstStyle/>
          <a:p>
            <a:r>
              <a:rPr lang="en-US" dirty="0" smtClean="0">
                <a:solidFill>
                  <a:srgbClr val="002060"/>
                </a:solidFill>
                <a:latin typeface="MV Boli" panose="02000500030200090000" pitchFamily="2" charset="0"/>
                <a:cs typeface="MV Boli" panose="02000500030200090000" pitchFamily="2" charset="0"/>
              </a:rPr>
              <a:t>When the learn rate is 1. </a:t>
            </a:r>
            <a:endParaRPr lang="en-IN" dirty="0"/>
          </a:p>
        </p:txBody>
      </p:sp>
      <p:sp>
        <p:nvSpPr>
          <p:cNvPr id="10" name="Rectangle 9"/>
          <p:cNvSpPr/>
          <p:nvPr/>
        </p:nvSpPr>
        <p:spPr>
          <a:xfrm>
            <a:off x="1764302" y="5087217"/>
            <a:ext cx="9780383" cy="646331"/>
          </a:xfrm>
          <a:prstGeom prst="rect">
            <a:avLst/>
          </a:prstGeom>
        </p:spPr>
        <p:txBody>
          <a:bodyPr wrap="square">
            <a:spAutoFit/>
          </a:bodyPr>
          <a:lstStyle/>
          <a:p>
            <a:pPr algn="just"/>
            <a:r>
              <a:rPr lang="en-US" dirty="0" smtClean="0">
                <a:solidFill>
                  <a:srgbClr val="002060"/>
                </a:solidFill>
                <a:latin typeface="MV Boli" panose="02000500030200090000" pitchFamily="2" charset="0"/>
                <a:cs typeface="MV Boli" panose="02000500030200090000" pitchFamily="2" charset="0"/>
              </a:rPr>
              <a:t>When testing on sample it shows the accuracy but when adding more layers it creates spikes of random errors.</a:t>
            </a:r>
            <a:endParaRPr lang="en-US" dirty="0">
              <a:solidFill>
                <a:srgbClr val="002060"/>
              </a:solidFill>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2128964829"/>
      </p:ext>
    </p:extLst>
  </p:cSld>
  <p:clrMapOvr>
    <a:masterClrMapping/>
  </p:clrMapOvr>
  <p:transition advClick="0">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8AE1433C-35D4-4B4B-9A14-A666585F29D9}"/>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75239" t="10000" r="18246" b="10000"/>
          <a:stretch/>
        </p:blipFill>
        <p:spPr>
          <a:xfrm>
            <a:off x="527485" y="685801"/>
            <a:ext cx="794327" cy="5486400"/>
          </a:xfrm>
          <a:prstGeom prst="roundRect">
            <a:avLst>
              <a:gd name="adj" fmla="val 50000"/>
            </a:avLst>
          </a:prstGeom>
        </p:spPr>
      </p:pic>
      <p:sp>
        <p:nvSpPr>
          <p:cNvPr id="9" name="Rectangle 8"/>
          <p:cNvSpPr/>
          <p:nvPr/>
        </p:nvSpPr>
        <p:spPr>
          <a:xfrm rot="16200000">
            <a:off x="-250603" y="3068959"/>
            <a:ext cx="2356735"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Approach</a:t>
            </a:r>
            <a:endParaRPr lang="en-US" sz="4000" dirty="0">
              <a:solidFill>
                <a:schemeClr val="bg1"/>
              </a:solidFill>
              <a:latin typeface="MV Boli" panose="02000500030200090000" pitchFamily="2" charset="0"/>
              <a:cs typeface="MV Boli" panose="02000500030200090000" pitchFamily="2" charset="0"/>
            </a:endParaRPr>
          </a:p>
        </p:txBody>
      </p:sp>
      <p:sp>
        <p:nvSpPr>
          <p:cNvPr id="4" name="Rectangle 3"/>
          <p:cNvSpPr/>
          <p:nvPr/>
        </p:nvSpPr>
        <p:spPr>
          <a:xfrm>
            <a:off x="1764302" y="685800"/>
            <a:ext cx="5929828" cy="553998"/>
          </a:xfrm>
          <a:prstGeom prst="rect">
            <a:avLst/>
          </a:prstGeom>
        </p:spPr>
        <p:txBody>
          <a:bodyPr wrap="none">
            <a:spAutoFit/>
          </a:bodyPr>
          <a:lstStyle/>
          <a:p>
            <a:r>
              <a:rPr lang="en-US" sz="3000" b="1" dirty="0" smtClean="0">
                <a:latin typeface="Papyrus" panose="03070502060502030205" pitchFamily="66" charset="0"/>
              </a:rPr>
              <a:t>Analysis &amp; Interpretation of Data :</a:t>
            </a:r>
            <a:endParaRPr lang="en-US" sz="3000" b="1" dirty="0">
              <a:latin typeface="Papyrus" panose="03070502060502030205" pitchFamily="66" charset="0"/>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64302" y="1516892"/>
            <a:ext cx="4572059" cy="2557010"/>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6226" y="1510810"/>
            <a:ext cx="4560831" cy="2563092"/>
          </a:xfrm>
          <a:prstGeom prst="rect">
            <a:avLst/>
          </a:prstGeom>
        </p:spPr>
      </p:pic>
      <p:sp>
        <p:nvSpPr>
          <p:cNvPr id="7" name="Rectangle 6"/>
          <p:cNvSpPr/>
          <p:nvPr/>
        </p:nvSpPr>
        <p:spPr>
          <a:xfrm>
            <a:off x="2011952" y="4231938"/>
            <a:ext cx="4076757" cy="369332"/>
          </a:xfrm>
          <a:prstGeom prst="rect">
            <a:avLst/>
          </a:prstGeom>
        </p:spPr>
        <p:txBody>
          <a:bodyPr wrap="none">
            <a:spAutoFit/>
          </a:bodyPr>
          <a:lstStyle/>
          <a:p>
            <a:r>
              <a:rPr lang="en-US" dirty="0" smtClean="0">
                <a:solidFill>
                  <a:srgbClr val="002060"/>
                </a:solidFill>
                <a:latin typeface="MV Boli" panose="02000500030200090000" pitchFamily="2" charset="0"/>
                <a:cs typeface="MV Boli" panose="02000500030200090000" pitchFamily="2" charset="0"/>
              </a:rPr>
              <a:t>When the learn rate is near to 0. </a:t>
            </a:r>
            <a:endParaRPr lang="en-IN" dirty="0"/>
          </a:p>
        </p:txBody>
      </p:sp>
      <p:sp>
        <p:nvSpPr>
          <p:cNvPr id="8" name="Rectangle 7"/>
          <p:cNvSpPr/>
          <p:nvPr/>
        </p:nvSpPr>
        <p:spPr>
          <a:xfrm>
            <a:off x="6966697" y="4231938"/>
            <a:ext cx="4039888" cy="369332"/>
          </a:xfrm>
          <a:prstGeom prst="rect">
            <a:avLst/>
          </a:prstGeom>
        </p:spPr>
        <p:txBody>
          <a:bodyPr wrap="none">
            <a:spAutoFit/>
          </a:bodyPr>
          <a:lstStyle/>
          <a:p>
            <a:r>
              <a:rPr lang="en-US" dirty="0" smtClean="0">
                <a:solidFill>
                  <a:srgbClr val="002060"/>
                </a:solidFill>
                <a:latin typeface="MV Boli" panose="02000500030200090000" pitchFamily="2" charset="0"/>
                <a:cs typeface="MV Boli" panose="02000500030200090000" pitchFamily="2" charset="0"/>
              </a:rPr>
              <a:t>After tuning for specific datasets. </a:t>
            </a:r>
            <a:endParaRPr lang="en-IN" dirty="0"/>
          </a:p>
        </p:txBody>
      </p:sp>
      <p:sp>
        <p:nvSpPr>
          <p:cNvPr id="10" name="Rectangle 9"/>
          <p:cNvSpPr/>
          <p:nvPr/>
        </p:nvSpPr>
        <p:spPr>
          <a:xfrm>
            <a:off x="1764302" y="5087217"/>
            <a:ext cx="9780383" cy="646331"/>
          </a:xfrm>
          <a:prstGeom prst="rect">
            <a:avLst/>
          </a:prstGeom>
        </p:spPr>
        <p:txBody>
          <a:bodyPr wrap="square">
            <a:spAutoFit/>
          </a:bodyPr>
          <a:lstStyle/>
          <a:p>
            <a:pPr algn="just"/>
            <a:r>
              <a:rPr lang="en-US" dirty="0" smtClean="0">
                <a:solidFill>
                  <a:srgbClr val="002060"/>
                </a:solidFill>
                <a:latin typeface="MV Boli" panose="02000500030200090000" pitchFamily="2" charset="0"/>
                <a:cs typeface="MV Boli" panose="02000500030200090000" pitchFamily="2" charset="0"/>
              </a:rPr>
              <a:t>After all the test result is that the learn rate near 0 is highly accurate &amp; viz.</a:t>
            </a:r>
          </a:p>
          <a:p>
            <a:pPr algn="just"/>
            <a:r>
              <a:rPr lang="en-US" dirty="0" smtClean="0">
                <a:solidFill>
                  <a:srgbClr val="002060"/>
                </a:solidFill>
                <a:latin typeface="MV Boli" panose="02000500030200090000" pitchFamily="2" charset="0"/>
                <a:cs typeface="MV Boli" panose="02000500030200090000" pitchFamily="2" charset="0"/>
              </a:rPr>
              <a:t>So, when learn rate is slow it learns too better then the learn rate is high. </a:t>
            </a:r>
            <a:endParaRPr lang="en-US" dirty="0">
              <a:solidFill>
                <a:srgbClr val="002060"/>
              </a:solidFill>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4108651768"/>
      </p:ext>
    </p:extLst>
  </p:cSld>
  <p:clrMapOvr>
    <a:masterClrMapping/>
  </p:clrMapOvr>
  <p:transition advClick="0">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8AE1433C-35D4-4B4B-9A14-A666585F29D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75239" t="10000" r="18246" b="10000"/>
          <a:stretch/>
        </p:blipFill>
        <p:spPr>
          <a:xfrm>
            <a:off x="527485" y="685801"/>
            <a:ext cx="794327" cy="5486400"/>
          </a:xfrm>
          <a:prstGeom prst="roundRect">
            <a:avLst>
              <a:gd name="adj" fmla="val 50000"/>
            </a:avLst>
          </a:prstGeom>
        </p:spPr>
      </p:pic>
      <p:sp>
        <p:nvSpPr>
          <p:cNvPr id="9" name="Rectangle 8"/>
          <p:cNvSpPr/>
          <p:nvPr/>
        </p:nvSpPr>
        <p:spPr>
          <a:xfrm rot="16200000">
            <a:off x="-250603" y="3068959"/>
            <a:ext cx="2356735"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Approach</a:t>
            </a:r>
            <a:endParaRPr lang="en-US" sz="4000" dirty="0">
              <a:solidFill>
                <a:schemeClr val="bg1"/>
              </a:solidFill>
              <a:latin typeface="MV Boli" panose="02000500030200090000" pitchFamily="2" charset="0"/>
              <a:cs typeface="MV Boli" panose="02000500030200090000" pitchFamily="2" charset="0"/>
            </a:endParaRPr>
          </a:p>
        </p:txBody>
      </p:sp>
      <p:sp>
        <p:nvSpPr>
          <p:cNvPr id="4" name="Rectangle 3"/>
          <p:cNvSpPr/>
          <p:nvPr/>
        </p:nvSpPr>
        <p:spPr>
          <a:xfrm>
            <a:off x="1764302" y="685800"/>
            <a:ext cx="5971507" cy="553998"/>
          </a:xfrm>
          <a:prstGeom prst="rect">
            <a:avLst/>
          </a:prstGeom>
        </p:spPr>
        <p:txBody>
          <a:bodyPr wrap="none">
            <a:spAutoFit/>
          </a:bodyPr>
          <a:lstStyle/>
          <a:p>
            <a:r>
              <a:rPr lang="en-US" sz="3000" b="1" dirty="0" smtClean="0">
                <a:latin typeface="Papyrus" panose="03070502060502030205" pitchFamily="66" charset="0"/>
              </a:rPr>
              <a:t>Suggestions /  Recommendations :</a:t>
            </a:r>
            <a:endParaRPr lang="en-US" sz="3000" b="1" dirty="0">
              <a:latin typeface="Papyrus" panose="03070502060502030205" pitchFamily="66" charset="0"/>
            </a:endParaRPr>
          </a:p>
        </p:txBody>
      </p:sp>
      <p:sp>
        <p:nvSpPr>
          <p:cNvPr id="8" name="Rectangle 7"/>
          <p:cNvSpPr/>
          <p:nvPr/>
        </p:nvSpPr>
        <p:spPr>
          <a:xfrm>
            <a:off x="1675495" y="1548180"/>
            <a:ext cx="9780383" cy="4247317"/>
          </a:xfrm>
          <a:prstGeom prst="rect">
            <a:avLst/>
          </a:prstGeom>
        </p:spPr>
        <p:txBody>
          <a:bodyPr wrap="square">
            <a:spAutoFit/>
          </a:bodyPr>
          <a:lstStyle/>
          <a:p>
            <a:pPr marL="285750" indent="-285750" algn="just">
              <a:buFont typeface="Arial" panose="020B0604020202020204" pitchFamily="34" charset="0"/>
              <a:buChar char="•"/>
            </a:pPr>
            <a:r>
              <a:rPr lang="en-US" dirty="0" smtClean="0">
                <a:solidFill>
                  <a:srgbClr val="002060"/>
                </a:solidFill>
                <a:latin typeface="MV Boli" panose="02000500030200090000" pitchFamily="2" charset="0"/>
                <a:cs typeface="MV Boli" panose="02000500030200090000" pitchFamily="2" charset="0"/>
              </a:rPr>
              <a:t>Does this model helps to </a:t>
            </a:r>
            <a:r>
              <a:rPr lang="en-US" dirty="0">
                <a:solidFill>
                  <a:srgbClr val="002060"/>
                </a:solidFill>
                <a:latin typeface="MV Boli" panose="02000500030200090000" pitchFamily="2" charset="0"/>
                <a:cs typeface="MV Boli" panose="02000500030200090000" pitchFamily="2" charset="0"/>
              </a:rPr>
              <a:t>i</a:t>
            </a:r>
            <a:r>
              <a:rPr lang="en-US" dirty="0" smtClean="0">
                <a:solidFill>
                  <a:srgbClr val="002060"/>
                </a:solidFill>
                <a:latin typeface="MV Boli" panose="02000500030200090000" pitchFamily="2" charset="0"/>
                <a:cs typeface="MV Boli" panose="02000500030200090000" pitchFamily="2" charset="0"/>
              </a:rPr>
              <a:t>dentify the DNA Sequences?</a:t>
            </a:r>
          </a:p>
          <a:p>
            <a:pPr marL="285750" indent="-285750" algn="just">
              <a:buFont typeface="Arial" panose="020B0604020202020204" pitchFamily="34" charset="0"/>
              <a:buChar char="•"/>
            </a:pPr>
            <a:endParaRPr lang="en-US" dirty="0" smtClean="0">
              <a:solidFill>
                <a:srgbClr val="002060"/>
              </a:solidFill>
              <a:latin typeface="MV Boli" panose="02000500030200090000" pitchFamily="2" charset="0"/>
              <a:cs typeface="MV Boli" panose="02000500030200090000" pitchFamily="2" charset="0"/>
            </a:endParaRPr>
          </a:p>
          <a:p>
            <a:pPr marL="285750" indent="-285750" algn="just">
              <a:buFont typeface="Arial" panose="020B0604020202020204" pitchFamily="34" charset="0"/>
              <a:buChar char="•"/>
            </a:pPr>
            <a:r>
              <a:rPr lang="en-US" dirty="0" smtClean="0">
                <a:solidFill>
                  <a:srgbClr val="002060"/>
                </a:solidFill>
                <a:latin typeface="MV Boli" panose="02000500030200090000" pitchFamily="2" charset="0"/>
                <a:cs typeface="MV Boli" panose="02000500030200090000" pitchFamily="2" charset="0"/>
              </a:rPr>
              <a:t>Is your model enough capable to embed on different devices?</a:t>
            </a:r>
          </a:p>
          <a:p>
            <a:pPr marL="285750" indent="-285750" algn="just">
              <a:buFont typeface="Arial" panose="020B0604020202020204" pitchFamily="34" charset="0"/>
              <a:buChar char="•"/>
            </a:pPr>
            <a:endParaRPr lang="en-US" dirty="0">
              <a:solidFill>
                <a:srgbClr val="002060"/>
              </a:solidFill>
              <a:latin typeface="MV Boli" panose="02000500030200090000" pitchFamily="2" charset="0"/>
              <a:cs typeface="MV Boli" panose="02000500030200090000" pitchFamily="2" charset="0"/>
            </a:endParaRPr>
          </a:p>
          <a:p>
            <a:pPr marL="285750" indent="-285750" algn="just">
              <a:buFont typeface="Arial" panose="020B0604020202020204" pitchFamily="34" charset="0"/>
              <a:buChar char="•"/>
            </a:pPr>
            <a:r>
              <a:rPr lang="en-US" dirty="0" smtClean="0">
                <a:solidFill>
                  <a:srgbClr val="002060"/>
                </a:solidFill>
                <a:latin typeface="MV Boli" panose="02000500030200090000" pitchFamily="2" charset="0"/>
                <a:cs typeface="MV Boli" panose="02000500030200090000" pitchFamily="2" charset="0"/>
              </a:rPr>
              <a:t>Convert your ANN model to CNN ! Its fantastic that your model can learn by predicting by own.</a:t>
            </a:r>
          </a:p>
          <a:p>
            <a:pPr marL="285750" indent="-285750" algn="just">
              <a:buFont typeface="Arial" panose="020B0604020202020204" pitchFamily="34" charset="0"/>
              <a:buChar char="•"/>
            </a:pPr>
            <a:endParaRPr lang="en-US" dirty="0">
              <a:solidFill>
                <a:srgbClr val="002060"/>
              </a:solidFill>
              <a:latin typeface="MV Boli" panose="02000500030200090000" pitchFamily="2" charset="0"/>
              <a:cs typeface="MV Boli" panose="02000500030200090000" pitchFamily="2" charset="0"/>
            </a:endParaRPr>
          </a:p>
          <a:p>
            <a:pPr marL="285750" indent="-285750" algn="just">
              <a:buFont typeface="Arial" panose="020B0604020202020204" pitchFamily="34" charset="0"/>
              <a:buChar char="•"/>
            </a:pPr>
            <a:r>
              <a:rPr lang="en-US" dirty="0" smtClean="0">
                <a:solidFill>
                  <a:srgbClr val="002060"/>
                </a:solidFill>
                <a:latin typeface="MV Boli" panose="02000500030200090000" pitchFamily="2" charset="0"/>
                <a:cs typeface="MV Boli" panose="02000500030200090000" pitchFamily="2" charset="0"/>
              </a:rPr>
              <a:t>Cifar10 is for images but find something that it can create the black and white videos to colors.</a:t>
            </a:r>
          </a:p>
          <a:p>
            <a:pPr marL="285750" indent="-285750" algn="just">
              <a:buFont typeface="Arial" panose="020B0604020202020204" pitchFamily="34" charset="0"/>
              <a:buChar char="•"/>
            </a:pPr>
            <a:endParaRPr lang="en-US" dirty="0">
              <a:solidFill>
                <a:srgbClr val="002060"/>
              </a:solidFill>
              <a:latin typeface="MV Boli" panose="02000500030200090000" pitchFamily="2" charset="0"/>
              <a:cs typeface="MV Boli" panose="02000500030200090000" pitchFamily="2" charset="0"/>
            </a:endParaRPr>
          </a:p>
          <a:p>
            <a:pPr marL="285750" indent="-285750" algn="just">
              <a:buFont typeface="Arial" panose="020B0604020202020204" pitchFamily="34" charset="0"/>
              <a:buChar char="•"/>
            </a:pPr>
            <a:r>
              <a:rPr lang="en-US" dirty="0" smtClean="0">
                <a:solidFill>
                  <a:srgbClr val="002060"/>
                </a:solidFill>
                <a:latin typeface="MV Boli" panose="02000500030200090000" pitchFamily="2" charset="0"/>
                <a:cs typeface="MV Boli" panose="02000500030200090000" pitchFamily="2" charset="0"/>
              </a:rPr>
              <a:t>Suppose you convert your C# project to Python project! Is there any chances that your model becomes more strong and accurate.</a:t>
            </a:r>
          </a:p>
          <a:p>
            <a:pPr marL="285750" indent="-285750" algn="just">
              <a:buFont typeface="Arial" panose="020B0604020202020204" pitchFamily="34" charset="0"/>
              <a:buChar char="•"/>
            </a:pPr>
            <a:endParaRPr lang="en-US" dirty="0">
              <a:solidFill>
                <a:srgbClr val="002060"/>
              </a:solidFill>
              <a:latin typeface="MV Boli" panose="02000500030200090000" pitchFamily="2" charset="0"/>
              <a:cs typeface="MV Boli" panose="02000500030200090000" pitchFamily="2" charset="0"/>
            </a:endParaRPr>
          </a:p>
          <a:p>
            <a:pPr marL="285750" indent="-285750" algn="just">
              <a:buFont typeface="Arial" panose="020B0604020202020204" pitchFamily="34" charset="0"/>
              <a:buChar char="•"/>
            </a:pPr>
            <a:r>
              <a:rPr lang="en-US" dirty="0" smtClean="0">
                <a:solidFill>
                  <a:srgbClr val="002060"/>
                </a:solidFill>
                <a:latin typeface="MV Boli" panose="02000500030200090000" pitchFamily="2" charset="0"/>
                <a:cs typeface="MV Boli" panose="02000500030200090000" pitchFamily="2" charset="0"/>
              </a:rPr>
              <a:t>For future enhancement is your model capable to teach humanoid robots about human languages and to recognize complex patterns.</a:t>
            </a:r>
          </a:p>
        </p:txBody>
      </p:sp>
    </p:spTree>
    <p:extLst>
      <p:ext uri="{BB962C8B-B14F-4D97-AF65-F5344CB8AC3E}">
        <p14:creationId xmlns:p14="http://schemas.microsoft.com/office/powerpoint/2010/main" val="802017224"/>
      </p:ext>
    </p:extLst>
  </p:cSld>
  <p:clrMapOvr>
    <a:masterClrMapping/>
  </p:clrMapOvr>
  <p:transition advClick="0">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12D95644-59A1-4772-961F-903C30FDAF1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84459" t="10000" r="9026" b="10000"/>
          <a:stretch/>
        </p:blipFill>
        <p:spPr>
          <a:xfrm>
            <a:off x="527479" y="685801"/>
            <a:ext cx="794327" cy="5486400"/>
          </a:xfrm>
          <a:prstGeom prst="roundRect">
            <a:avLst>
              <a:gd name="adj" fmla="val 50000"/>
            </a:avLst>
          </a:prstGeom>
        </p:spPr>
      </p:pic>
      <p:sp>
        <p:nvSpPr>
          <p:cNvPr id="5" name="Rectangle 4"/>
          <p:cNvSpPr/>
          <p:nvPr/>
        </p:nvSpPr>
        <p:spPr>
          <a:xfrm rot="16200000">
            <a:off x="-477341" y="3078104"/>
            <a:ext cx="2803974"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Snap-shots</a:t>
            </a:r>
            <a:endParaRPr lang="en-US" sz="4000" dirty="0">
              <a:solidFill>
                <a:schemeClr val="bg1"/>
              </a:solidFill>
              <a:latin typeface="MV Boli" panose="02000500030200090000" pitchFamily="2" charset="0"/>
              <a:cs typeface="MV Boli" panose="02000500030200090000" pitchFamily="2" charset="0"/>
            </a:endParaRPr>
          </a:p>
        </p:txBody>
      </p:sp>
      <p:sp>
        <p:nvSpPr>
          <p:cNvPr id="6" name="Rectangle 5"/>
          <p:cNvSpPr/>
          <p:nvPr/>
        </p:nvSpPr>
        <p:spPr>
          <a:xfrm>
            <a:off x="1764302" y="685800"/>
            <a:ext cx="2523448" cy="553998"/>
          </a:xfrm>
          <a:prstGeom prst="rect">
            <a:avLst/>
          </a:prstGeom>
        </p:spPr>
        <p:txBody>
          <a:bodyPr wrap="none">
            <a:spAutoFit/>
          </a:bodyPr>
          <a:lstStyle/>
          <a:p>
            <a:r>
              <a:rPr lang="en-US" sz="3000" b="1" dirty="0" smtClean="0">
                <a:latin typeface="Papyrus" panose="03070502060502030205" pitchFamily="66" charset="0"/>
              </a:rPr>
              <a:t>Concept Art:</a:t>
            </a:r>
            <a:endParaRPr lang="en-US" sz="3000" b="1" dirty="0">
              <a:latin typeface="Papyrus" panose="03070502060502030205" pitchFamily="66" charset="0"/>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64302" y="1239798"/>
            <a:ext cx="9903442" cy="4932403"/>
          </a:xfrm>
          <a:prstGeom prst="rect">
            <a:avLst/>
          </a:prstGeom>
        </p:spPr>
      </p:pic>
    </p:spTree>
    <p:extLst>
      <p:ext uri="{BB962C8B-B14F-4D97-AF65-F5344CB8AC3E}">
        <p14:creationId xmlns:p14="http://schemas.microsoft.com/office/powerpoint/2010/main" val="2858756168"/>
      </p:ext>
    </p:extLst>
  </p:cSld>
  <p:clrMapOvr>
    <a:masterClrMapping/>
  </p:clrMapOvr>
  <p:transition advClick="0">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12D95644-59A1-4772-961F-903C30FDAF1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84459" t="10000" r="9026" b="10000"/>
          <a:stretch/>
        </p:blipFill>
        <p:spPr>
          <a:xfrm>
            <a:off x="527479" y="685801"/>
            <a:ext cx="794327" cy="5486400"/>
          </a:xfrm>
          <a:prstGeom prst="roundRect">
            <a:avLst>
              <a:gd name="adj" fmla="val 50000"/>
            </a:avLst>
          </a:prstGeom>
        </p:spPr>
      </p:pic>
      <p:sp>
        <p:nvSpPr>
          <p:cNvPr id="5" name="Rectangle 4"/>
          <p:cNvSpPr/>
          <p:nvPr/>
        </p:nvSpPr>
        <p:spPr>
          <a:xfrm rot="16200000">
            <a:off x="-477341" y="3078104"/>
            <a:ext cx="2803974"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Snap-shots</a:t>
            </a:r>
            <a:endParaRPr lang="en-US" sz="4000" dirty="0">
              <a:solidFill>
                <a:schemeClr val="bg1"/>
              </a:solidFill>
              <a:latin typeface="MV Boli" panose="02000500030200090000" pitchFamily="2" charset="0"/>
              <a:cs typeface="MV Boli" panose="02000500030200090000" pitchFamily="2" charset="0"/>
            </a:endParaRPr>
          </a:p>
        </p:txBody>
      </p:sp>
      <p:sp>
        <p:nvSpPr>
          <p:cNvPr id="6" name="Rectangle 5"/>
          <p:cNvSpPr/>
          <p:nvPr/>
        </p:nvSpPr>
        <p:spPr>
          <a:xfrm>
            <a:off x="1764302" y="685800"/>
            <a:ext cx="3813865" cy="553998"/>
          </a:xfrm>
          <a:prstGeom prst="rect">
            <a:avLst/>
          </a:prstGeom>
        </p:spPr>
        <p:txBody>
          <a:bodyPr wrap="none">
            <a:spAutoFit/>
          </a:bodyPr>
          <a:lstStyle/>
          <a:p>
            <a:r>
              <a:rPr lang="en-US" sz="3000" b="1" dirty="0" smtClean="0">
                <a:latin typeface="Papyrus" panose="03070502060502030205" pitchFamily="66" charset="0"/>
              </a:rPr>
              <a:t>Prototype 1 [ Digits ]:</a:t>
            </a:r>
            <a:endParaRPr lang="en-US" sz="3000" b="1" dirty="0">
              <a:latin typeface="Papyrus" panose="03070502060502030205" pitchFamily="66"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4302" y="1239797"/>
            <a:ext cx="9903600" cy="4932404"/>
          </a:xfrm>
          <a:prstGeom prst="rect">
            <a:avLst/>
          </a:prstGeom>
        </p:spPr>
      </p:pic>
    </p:spTree>
    <p:extLst>
      <p:ext uri="{BB962C8B-B14F-4D97-AF65-F5344CB8AC3E}">
        <p14:creationId xmlns:p14="http://schemas.microsoft.com/office/powerpoint/2010/main" val="1416676380"/>
      </p:ext>
    </p:extLst>
  </p:cSld>
  <p:clrMapOvr>
    <a:masterClrMapping/>
  </p:clrMapOvr>
  <p:transition advClick="0">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12D95644-59A1-4772-961F-903C30FDAF1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84459" t="10000" r="9026" b="10000"/>
          <a:stretch/>
        </p:blipFill>
        <p:spPr>
          <a:xfrm>
            <a:off x="527479" y="685801"/>
            <a:ext cx="794327" cy="5486400"/>
          </a:xfrm>
          <a:prstGeom prst="roundRect">
            <a:avLst>
              <a:gd name="adj" fmla="val 50000"/>
            </a:avLst>
          </a:prstGeom>
        </p:spPr>
      </p:pic>
      <p:sp>
        <p:nvSpPr>
          <p:cNvPr id="5" name="Rectangle 4"/>
          <p:cNvSpPr/>
          <p:nvPr/>
        </p:nvSpPr>
        <p:spPr>
          <a:xfrm rot="16200000">
            <a:off x="-477341" y="3078104"/>
            <a:ext cx="2803974"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Snap-shots</a:t>
            </a:r>
            <a:endParaRPr lang="en-US" sz="4000" dirty="0">
              <a:solidFill>
                <a:schemeClr val="bg1"/>
              </a:solidFill>
              <a:latin typeface="MV Boli" panose="02000500030200090000" pitchFamily="2" charset="0"/>
              <a:cs typeface="MV Boli" panose="02000500030200090000" pitchFamily="2" charset="0"/>
            </a:endParaRPr>
          </a:p>
        </p:txBody>
      </p:sp>
      <p:sp>
        <p:nvSpPr>
          <p:cNvPr id="6" name="Rectangle 5"/>
          <p:cNvSpPr/>
          <p:nvPr/>
        </p:nvSpPr>
        <p:spPr>
          <a:xfrm>
            <a:off x="1764302" y="685800"/>
            <a:ext cx="4245073" cy="553998"/>
          </a:xfrm>
          <a:prstGeom prst="rect">
            <a:avLst/>
          </a:prstGeom>
        </p:spPr>
        <p:txBody>
          <a:bodyPr wrap="none">
            <a:spAutoFit/>
          </a:bodyPr>
          <a:lstStyle/>
          <a:p>
            <a:r>
              <a:rPr lang="en-US" sz="3000" b="1" dirty="0">
                <a:latin typeface="Papyrus" panose="03070502060502030205" pitchFamily="66" charset="0"/>
              </a:rPr>
              <a:t>Prototype </a:t>
            </a:r>
            <a:r>
              <a:rPr lang="en-US" sz="3000" b="1" dirty="0" smtClean="0">
                <a:latin typeface="Papyrus" panose="03070502060502030205" pitchFamily="66" charset="0"/>
              </a:rPr>
              <a:t>2 </a:t>
            </a:r>
            <a:r>
              <a:rPr lang="en-US" sz="3000" b="1" dirty="0">
                <a:latin typeface="Papyrus" panose="03070502060502030205" pitchFamily="66" charset="0"/>
              </a:rPr>
              <a:t>[ </a:t>
            </a:r>
            <a:r>
              <a:rPr lang="en-US" sz="3000" b="1" dirty="0" smtClean="0">
                <a:latin typeface="Papyrus" panose="03070502060502030205" pitchFamily="66" charset="0"/>
              </a:rPr>
              <a:t>Doodles ]:</a:t>
            </a:r>
            <a:endParaRPr lang="en-US" sz="3000" b="1" dirty="0">
              <a:latin typeface="Papyrus" panose="03070502060502030205" pitchFamily="66"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4302" y="1239797"/>
            <a:ext cx="9903600" cy="4932403"/>
          </a:xfrm>
          <a:prstGeom prst="rect">
            <a:avLst/>
          </a:prstGeom>
        </p:spPr>
      </p:pic>
    </p:spTree>
    <p:extLst>
      <p:ext uri="{BB962C8B-B14F-4D97-AF65-F5344CB8AC3E}">
        <p14:creationId xmlns:p14="http://schemas.microsoft.com/office/powerpoint/2010/main" val="1363804736"/>
      </p:ext>
    </p:extLst>
  </p:cSld>
  <p:clrMapOvr>
    <a:masterClrMapping/>
  </p:clrMapOvr>
  <p:transition advClick="0">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12D95644-59A1-4772-961F-903C30FDAF1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84459" t="10000" r="9026" b="10000"/>
          <a:stretch/>
        </p:blipFill>
        <p:spPr>
          <a:xfrm>
            <a:off x="527479" y="685801"/>
            <a:ext cx="794327" cy="5486400"/>
          </a:xfrm>
          <a:prstGeom prst="roundRect">
            <a:avLst>
              <a:gd name="adj" fmla="val 50000"/>
            </a:avLst>
          </a:prstGeom>
        </p:spPr>
      </p:pic>
      <p:sp>
        <p:nvSpPr>
          <p:cNvPr id="5" name="Rectangle 4"/>
          <p:cNvSpPr/>
          <p:nvPr/>
        </p:nvSpPr>
        <p:spPr>
          <a:xfrm rot="16200000">
            <a:off x="-477341" y="3078104"/>
            <a:ext cx="2803974"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Snap-shots</a:t>
            </a:r>
            <a:endParaRPr lang="en-US" sz="4000" dirty="0">
              <a:solidFill>
                <a:schemeClr val="bg1"/>
              </a:solidFill>
              <a:latin typeface="MV Boli" panose="02000500030200090000" pitchFamily="2" charset="0"/>
              <a:cs typeface="MV Boli" panose="02000500030200090000" pitchFamily="2" charset="0"/>
            </a:endParaRPr>
          </a:p>
        </p:txBody>
      </p:sp>
      <p:sp>
        <p:nvSpPr>
          <p:cNvPr id="6" name="Rectangle 5"/>
          <p:cNvSpPr/>
          <p:nvPr/>
        </p:nvSpPr>
        <p:spPr>
          <a:xfrm>
            <a:off x="1764302" y="685800"/>
            <a:ext cx="4217821" cy="553998"/>
          </a:xfrm>
          <a:prstGeom prst="rect">
            <a:avLst/>
          </a:prstGeom>
        </p:spPr>
        <p:txBody>
          <a:bodyPr wrap="none">
            <a:spAutoFit/>
          </a:bodyPr>
          <a:lstStyle/>
          <a:p>
            <a:r>
              <a:rPr lang="en-US" sz="3000" b="1" dirty="0">
                <a:latin typeface="Papyrus" panose="03070502060502030205" pitchFamily="66" charset="0"/>
              </a:rPr>
              <a:t>Prototype </a:t>
            </a:r>
            <a:r>
              <a:rPr lang="en-US" sz="3000" b="1" dirty="0" smtClean="0">
                <a:latin typeface="Papyrus" panose="03070502060502030205" pitchFamily="66" charset="0"/>
              </a:rPr>
              <a:t>3 [ Cifar 10 ]:</a:t>
            </a:r>
            <a:endParaRPr lang="en-US" sz="3000" b="1" dirty="0">
              <a:latin typeface="Papyrus" panose="03070502060502030205" pitchFamily="66"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4302" y="1239797"/>
            <a:ext cx="9903600" cy="4932403"/>
          </a:xfrm>
          <a:prstGeom prst="rect">
            <a:avLst/>
          </a:prstGeom>
        </p:spPr>
      </p:pic>
    </p:spTree>
    <p:extLst>
      <p:ext uri="{BB962C8B-B14F-4D97-AF65-F5344CB8AC3E}">
        <p14:creationId xmlns:p14="http://schemas.microsoft.com/office/powerpoint/2010/main" val="3898891345"/>
      </p:ext>
    </p:extLst>
  </p:cSld>
  <p:clrMapOvr>
    <a:masterClrMapping/>
  </p:clrMapOvr>
  <p:transition advClick="0">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6538" y="254913"/>
            <a:ext cx="3677610" cy="861774"/>
          </a:xfrm>
          <a:prstGeom prst="rect">
            <a:avLst/>
          </a:prstGeom>
        </p:spPr>
        <p:txBody>
          <a:bodyPr wrap="none">
            <a:spAutoFit/>
          </a:bodyPr>
          <a:lstStyle/>
          <a:p>
            <a:r>
              <a:rPr lang="en-US" sz="5000" b="1" dirty="0" smtClean="0">
                <a:latin typeface="Papyrus" panose="03070502060502030205" pitchFamily="66" charset="0"/>
              </a:rPr>
              <a:t>Introduction:</a:t>
            </a:r>
            <a:endParaRPr lang="en-US" sz="5000" b="1" dirty="0">
              <a:latin typeface="Papyrus" panose="03070502060502030205" pitchFamily="66" charset="0"/>
            </a:endParaRPr>
          </a:p>
        </p:txBody>
      </p:sp>
      <p:sp>
        <p:nvSpPr>
          <p:cNvPr id="3" name="Rectangle 2"/>
          <p:cNvSpPr/>
          <p:nvPr/>
        </p:nvSpPr>
        <p:spPr>
          <a:xfrm>
            <a:off x="496538" y="1329240"/>
            <a:ext cx="11166374" cy="646331"/>
          </a:xfrm>
          <a:prstGeom prst="rect">
            <a:avLst/>
          </a:prstGeom>
        </p:spPr>
        <p:txBody>
          <a:bodyPr wrap="square">
            <a:spAutoFit/>
          </a:bodyPr>
          <a:lstStyle/>
          <a:p>
            <a:pPr algn="just"/>
            <a:r>
              <a:rPr lang="en-US" dirty="0" smtClean="0">
                <a:solidFill>
                  <a:srgbClr val="002060"/>
                </a:solidFill>
                <a:latin typeface="MV Boli" panose="02000500030200090000" pitchFamily="2" charset="0"/>
                <a:cs typeface="MV Boli" panose="02000500030200090000" pitchFamily="2" charset="0"/>
              </a:rPr>
              <a:t>Training </a:t>
            </a:r>
            <a:r>
              <a:rPr lang="en-US" dirty="0">
                <a:solidFill>
                  <a:srgbClr val="002060"/>
                </a:solidFill>
                <a:latin typeface="MV Boli" panose="02000500030200090000" pitchFamily="2" charset="0"/>
                <a:cs typeface="MV Boli" panose="02000500030200090000" pitchFamily="2" charset="0"/>
              </a:rPr>
              <a:t>a network </a:t>
            </a:r>
            <a:r>
              <a:rPr lang="en-US" dirty="0" smtClean="0">
                <a:solidFill>
                  <a:srgbClr val="002060"/>
                </a:solidFill>
                <a:latin typeface="MV Boli" panose="02000500030200090000" pitchFamily="2" charset="0"/>
                <a:cs typeface="MV Boli" panose="02000500030200090000" pitchFamily="2" charset="0"/>
              </a:rPr>
              <a:t>to identify </a:t>
            </a:r>
            <a:r>
              <a:rPr lang="en-US" dirty="0">
                <a:solidFill>
                  <a:srgbClr val="002060"/>
                </a:solidFill>
                <a:latin typeface="MV Boli" panose="02000500030200090000" pitchFamily="2" charset="0"/>
                <a:cs typeface="MV Boli" panose="02000500030200090000" pitchFamily="2" charset="0"/>
              </a:rPr>
              <a:t>handwritten digits &amp; I'd like to try trainer to recognize Doodles of 10 </a:t>
            </a:r>
            <a:r>
              <a:rPr lang="en-US" dirty="0" smtClean="0">
                <a:solidFill>
                  <a:srgbClr val="002060"/>
                </a:solidFill>
                <a:latin typeface="MV Boli" panose="02000500030200090000" pitchFamily="2" charset="0"/>
                <a:cs typeface="MV Boli" panose="02000500030200090000" pitchFamily="2" charset="0"/>
              </a:rPr>
              <a:t>different objects </a:t>
            </a:r>
            <a:r>
              <a:rPr lang="en-US" dirty="0">
                <a:solidFill>
                  <a:srgbClr val="002060"/>
                </a:solidFill>
                <a:latin typeface="MV Boli" panose="02000500030200090000" pitchFamily="2" charset="0"/>
                <a:cs typeface="MV Boli" panose="02000500030200090000" pitchFamily="2" charset="0"/>
              </a:rPr>
              <a:t>such as helicopters, umbrellas, octopuses and windmills.</a:t>
            </a:r>
          </a:p>
        </p:txBody>
      </p:sp>
      <p:sp>
        <p:nvSpPr>
          <p:cNvPr id="4" name="Rectangle 3"/>
          <p:cNvSpPr/>
          <p:nvPr/>
        </p:nvSpPr>
        <p:spPr>
          <a:xfrm>
            <a:off x="496538" y="2139725"/>
            <a:ext cx="11166374" cy="1477328"/>
          </a:xfrm>
          <a:prstGeom prst="rect">
            <a:avLst/>
          </a:prstGeom>
        </p:spPr>
        <p:txBody>
          <a:bodyPr wrap="square">
            <a:spAutoFit/>
          </a:bodyPr>
          <a:lstStyle/>
          <a:p>
            <a:pPr algn="just"/>
            <a:r>
              <a:rPr lang="en-US" dirty="0" smtClean="0">
                <a:solidFill>
                  <a:srgbClr val="002060"/>
                </a:solidFill>
                <a:latin typeface="MV Boli" panose="02000500030200090000" pitchFamily="2" charset="0"/>
                <a:cs typeface="MV Boli" panose="02000500030200090000" pitchFamily="2" charset="0"/>
              </a:rPr>
              <a:t>Actually </a:t>
            </a:r>
            <a:r>
              <a:rPr lang="en-US" dirty="0">
                <a:solidFill>
                  <a:srgbClr val="002060"/>
                </a:solidFill>
                <a:latin typeface="MV Boli" panose="02000500030200090000" pitchFamily="2" charset="0"/>
                <a:cs typeface="MV Boli" panose="02000500030200090000" pitchFamily="2" charset="0"/>
              </a:rPr>
              <a:t>we could even try one last thing after that which is attempting </a:t>
            </a:r>
            <a:r>
              <a:rPr lang="en-US" dirty="0" smtClean="0">
                <a:solidFill>
                  <a:srgbClr val="002060"/>
                </a:solidFill>
                <a:latin typeface="MV Boli" panose="02000500030200090000" pitchFamily="2" charset="0"/>
                <a:cs typeface="MV Boli" panose="02000500030200090000" pitchFamily="2" charset="0"/>
              </a:rPr>
              <a:t>to identify </a:t>
            </a:r>
            <a:r>
              <a:rPr lang="en-US" dirty="0">
                <a:solidFill>
                  <a:srgbClr val="002060"/>
                </a:solidFill>
                <a:latin typeface="MV Boli" panose="02000500030200090000" pitchFamily="2" charset="0"/>
                <a:cs typeface="MV Boli" panose="02000500030200090000" pitchFamily="2" charset="0"/>
              </a:rPr>
              <a:t>these little color images again of 10 different things this time </a:t>
            </a:r>
            <a:r>
              <a:rPr lang="en-US" dirty="0" smtClean="0">
                <a:solidFill>
                  <a:srgbClr val="002060"/>
                </a:solidFill>
                <a:latin typeface="MV Boli" panose="02000500030200090000" pitchFamily="2" charset="0"/>
                <a:cs typeface="MV Boli" panose="02000500030200090000" pitchFamily="2" charset="0"/>
              </a:rPr>
              <a:t>from Cars </a:t>
            </a:r>
            <a:r>
              <a:rPr lang="en-US" dirty="0">
                <a:solidFill>
                  <a:srgbClr val="002060"/>
                </a:solidFill>
                <a:latin typeface="MV Boli" panose="02000500030200090000" pitchFamily="2" charset="0"/>
                <a:cs typeface="MV Boli" panose="02000500030200090000" pitchFamily="2" charset="0"/>
              </a:rPr>
              <a:t>to cats and birds to boats this is obviously quite a leap up </a:t>
            </a:r>
            <a:r>
              <a:rPr lang="en-US" dirty="0" smtClean="0">
                <a:solidFill>
                  <a:srgbClr val="002060"/>
                </a:solidFill>
                <a:latin typeface="MV Boli" panose="02000500030200090000" pitchFamily="2" charset="0"/>
                <a:cs typeface="MV Boli" panose="02000500030200090000" pitchFamily="2" charset="0"/>
              </a:rPr>
              <a:t>in complexity </a:t>
            </a:r>
            <a:r>
              <a:rPr lang="en-US" dirty="0">
                <a:solidFill>
                  <a:srgbClr val="002060"/>
                </a:solidFill>
                <a:latin typeface="MV Boli" panose="02000500030200090000" pitchFamily="2" charset="0"/>
                <a:cs typeface="MV Boli" panose="02000500030200090000" pitchFamily="2" charset="0"/>
              </a:rPr>
              <a:t>though so if it proves too baffling for our simple Network </a:t>
            </a:r>
            <a:r>
              <a:rPr lang="en-US" dirty="0" smtClean="0">
                <a:solidFill>
                  <a:srgbClr val="002060"/>
                </a:solidFill>
                <a:latin typeface="MV Boli" panose="02000500030200090000" pitchFamily="2" charset="0"/>
                <a:cs typeface="MV Boli" panose="02000500030200090000" pitchFamily="2" charset="0"/>
              </a:rPr>
              <a:t>then we'll </a:t>
            </a:r>
            <a:r>
              <a:rPr lang="en-US" dirty="0">
                <a:solidFill>
                  <a:srgbClr val="002060"/>
                </a:solidFill>
                <a:latin typeface="MV Boli" panose="02000500030200090000" pitchFamily="2" charset="0"/>
                <a:cs typeface="MV Boli" panose="02000500030200090000" pitchFamily="2" charset="0"/>
              </a:rPr>
              <a:t>have to return in the future to upgrade it to something like </a:t>
            </a:r>
            <a:r>
              <a:rPr lang="en-US" dirty="0" smtClean="0">
                <a:solidFill>
                  <a:srgbClr val="002060"/>
                </a:solidFill>
                <a:latin typeface="MV Boli" panose="02000500030200090000" pitchFamily="2" charset="0"/>
                <a:cs typeface="MV Boli" panose="02000500030200090000" pitchFamily="2" charset="0"/>
              </a:rPr>
              <a:t>a convolutional </a:t>
            </a:r>
            <a:r>
              <a:rPr lang="en-US" dirty="0">
                <a:solidFill>
                  <a:srgbClr val="002060"/>
                </a:solidFill>
                <a:latin typeface="MV Boli" panose="02000500030200090000" pitchFamily="2" charset="0"/>
                <a:cs typeface="MV Boli" panose="02000500030200090000" pitchFamily="2" charset="0"/>
              </a:rPr>
              <a:t>neural network which is supposed to be much better at </a:t>
            </a:r>
            <a:r>
              <a:rPr lang="en-US" dirty="0" smtClean="0">
                <a:solidFill>
                  <a:srgbClr val="002060"/>
                </a:solidFill>
                <a:latin typeface="MV Boli" panose="02000500030200090000" pitchFamily="2" charset="0"/>
                <a:cs typeface="MV Boli" panose="02000500030200090000" pitchFamily="2" charset="0"/>
              </a:rPr>
              <a:t>these kinds </a:t>
            </a:r>
            <a:r>
              <a:rPr lang="en-US" dirty="0">
                <a:solidFill>
                  <a:srgbClr val="002060"/>
                </a:solidFill>
                <a:latin typeface="MV Boli" panose="02000500030200090000" pitchFamily="2" charset="0"/>
                <a:cs typeface="MV Boli" panose="02000500030200090000" pitchFamily="2" charset="0"/>
              </a:rPr>
              <a:t>of </a:t>
            </a:r>
            <a:r>
              <a:rPr lang="en-US" dirty="0" smtClean="0">
                <a:solidFill>
                  <a:srgbClr val="002060"/>
                </a:solidFill>
                <a:latin typeface="MV Boli" panose="02000500030200090000" pitchFamily="2" charset="0"/>
                <a:cs typeface="MV Boli" panose="02000500030200090000" pitchFamily="2" charset="0"/>
              </a:rPr>
              <a:t>problems.</a:t>
            </a:r>
            <a:endParaRPr lang="en-US" dirty="0">
              <a:solidFill>
                <a:srgbClr val="002060"/>
              </a:solidFill>
              <a:latin typeface="MV Boli" panose="02000500030200090000" pitchFamily="2" charset="0"/>
              <a:cs typeface="MV Boli" panose="02000500030200090000" pitchFamily="2"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9900" y="3764504"/>
            <a:ext cx="2612816" cy="2608432"/>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0305" y="3764506"/>
            <a:ext cx="2612814" cy="260843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7536" y="3764504"/>
            <a:ext cx="2617214" cy="2608432"/>
          </a:xfrm>
          <a:prstGeom prst="rect">
            <a:avLst/>
          </a:prstGeom>
        </p:spPr>
      </p:pic>
    </p:spTree>
    <p:extLst>
      <p:ext uri="{BB962C8B-B14F-4D97-AF65-F5344CB8AC3E}">
        <p14:creationId xmlns:p14="http://schemas.microsoft.com/office/powerpoint/2010/main" val="3875358239"/>
      </p:ext>
    </p:extLst>
  </p:cSld>
  <p:clrMapOvr>
    <a:masterClrMapping/>
  </p:clrMapOvr>
  <p:transition advClick="0">
    <p:wip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6538" y="254913"/>
            <a:ext cx="4281941" cy="861774"/>
          </a:xfrm>
          <a:prstGeom prst="rect">
            <a:avLst/>
          </a:prstGeom>
        </p:spPr>
        <p:txBody>
          <a:bodyPr wrap="none">
            <a:spAutoFit/>
          </a:bodyPr>
          <a:lstStyle/>
          <a:p>
            <a:r>
              <a:rPr lang="en-US" sz="5000" b="1" dirty="0" smtClean="0">
                <a:latin typeface="Papyrus" panose="03070502060502030205" pitchFamily="66" charset="0"/>
              </a:rPr>
              <a:t>Stakeholders :</a:t>
            </a:r>
            <a:endParaRPr lang="en-US" sz="5000" b="1" dirty="0">
              <a:latin typeface="Papyrus" panose="03070502060502030205" pitchFamily="66" charset="0"/>
            </a:endParaRPr>
          </a:p>
        </p:txBody>
      </p:sp>
      <p:sp>
        <p:nvSpPr>
          <p:cNvPr id="3" name="Rectangle 2"/>
          <p:cNvSpPr/>
          <p:nvPr/>
        </p:nvSpPr>
        <p:spPr>
          <a:xfrm>
            <a:off x="160106" y="1308029"/>
            <a:ext cx="8397297" cy="4093428"/>
          </a:xfrm>
          <a:prstGeom prst="rect">
            <a:avLst/>
          </a:prstGeom>
        </p:spPr>
        <p:txBody>
          <a:bodyPr wrap="square">
            <a:spAutoFit/>
          </a:bodyPr>
          <a:lstStyle/>
          <a:p>
            <a:endParaRPr lang="en-IN" sz="2000" b="1" dirty="0">
              <a:solidFill>
                <a:srgbClr val="002060"/>
              </a:solidFill>
              <a:latin typeface="MV Boli" panose="02000500030200090000" pitchFamily="2" charset="0"/>
              <a:cs typeface="MV Boli" panose="02000500030200090000" pitchFamily="2" charset="0"/>
            </a:endParaRPr>
          </a:p>
          <a:p>
            <a:pPr marL="800100" lvl="1" indent="-342900">
              <a:buFont typeface="Arial" panose="020B0604020202020204" pitchFamily="34" charset="0"/>
              <a:buChar char="•"/>
            </a:pPr>
            <a:r>
              <a:rPr lang="en-IN" sz="2400" b="1" dirty="0" smtClean="0">
                <a:solidFill>
                  <a:srgbClr val="002060"/>
                </a:solidFill>
                <a:latin typeface="MV Boli" panose="02000500030200090000" pitchFamily="2" charset="0"/>
                <a:cs typeface="MV Boli" panose="02000500030200090000" pitchFamily="2" charset="0"/>
              </a:rPr>
              <a:t>Developer Community</a:t>
            </a:r>
          </a:p>
          <a:p>
            <a:pPr marL="800100" lvl="1" indent="-342900">
              <a:buFont typeface="Arial" panose="020B0604020202020204" pitchFamily="34" charset="0"/>
              <a:buChar char="•"/>
            </a:pPr>
            <a:r>
              <a:rPr lang="en-IN" sz="2400" b="1" dirty="0" smtClean="0">
                <a:solidFill>
                  <a:srgbClr val="002060"/>
                </a:solidFill>
                <a:latin typeface="MV Boli" panose="02000500030200090000" pitchFamily="2" charset="0"/>
                <a:cs typeface="MV Boli" panose="02000500030200090000" pitchFamily="2" charset="0"/>
              </a:rPr>
              <a:t>Organization</a:t>
            </a:r>
          </a:p>
          <a:p>
            <a:pPr marL="800100" lvl="1" indent="-342900">
              <a:buFont typeface="Arial" panose="020B0604020202020204" pitchFamily="34" charset="0"/>
              <a:buChar char="•"/>
            </a:pPr>
            <a:r>
              <a:rPr lang="en-IN" sz="2400" b="1" dirty="0" smtClean="0">
                <a:solidFill>
                  <a:srgbClr val="002060"/>
                </a:solidFill>
                <a:latin typeface="MV Boli" panose="02000500030200090000" pitchFamily="2" charset="0"/>
                <a:cs typeface="MV Boli" panose="02000500030200090000" pitchFamily="2" charset="0"/>
              </a:rPr>
              <a:t>System Analyst</a:t>
            </a:r>
          </a:p>
          <a:p>
            <a:pPr marL="800100" lvl="1" indent="-342900">
              <a:buFont typeface="Arial" panose="020B0604020202020204" pitchFamily="34" charset="0"/>
              <a:buChar char="•"/>
            </a:pPr>
            <a:r>
              <a:rPr lang="en-IN" sz="2400" b="1" dirty="0" smtClean="0">
                <a:solidFill>
                  <a:srgbClr val="002060"/>
                </a:solidFill>
                <a:latin typeface="MV Boli" panose="02000500030200090000" pitchFamily="2" charset="0"/>
                <a:cs typeface="MV Boli" panose="02000500030200090000" pitchFamily="2" charset="0"/>
              </a:rPr>
              <a:t>Researchers</a:t>
            </a:r>
          </a:p>
          <a:p>
            <a:pPr marL="800100" lvl="1" indent="-342900">
              <a:buFont typeface="Arial" panose="020B0604020202020204" pitchFamily="34" charset="0"/>
              <a:buChar char="•"/>
            </a:pPr>
            <a:r>
              <a:rPr lang="en-IN" sz="2400" b="1" dirty="0" smtClean="0">
                <a:solidFill>
                  <a:srgbClr val="002060"/>
                </a:solidFill>
                <a:latin typeface="MV Boli" panose="02000500030200090000" pitchFamily="2" charset="0"/>
                <a:cs typeface="MV Boli" panose="02000500030200090000" pitchFamily="2" charset="0"/>
              </a:rPr>
              <a:t>Historians</a:t>
            </a:r>
          </a:p>
          <a:p>
            <a:pPr marL="800100" lvl="1" indent="-342900">
              <a:buFont typeface="Arial" panose="020B0604020202020204" pitchFamily="34" charset="0"/>
              <a:buChar char="•"/>
            </a:pPr>
            <a:r>
              <a:rPr lang="en-IN" sz="2400" b="1" dirty="0" smtClean="0">
                <a:solidFill>
                  <a:srgbClr val="002060"/>
                </a:solidFill>
                <a:latin typeface="MV Boli" panose="02000500030200090000" pitchFamily="2" charset="0"/>
                <a:cs typeface="MV Boli" panose="02000500030200090000" pitchFamily="2" charset="0"/>
              </a:rPr>
              <a:t>Playgroup Children</a:t>
            </a:r>
          </a:p>
          <a:p>
            <a:pPr marL="800100" lvl="1" indent="-342900">
              <a:buFont typeface="Arial" panose="020B0604020202020204" pitchFamily="34" charset="0"/>
              <a:buChar char="•"/>
            </a:pPr>
            <a:r>
              <a:rPr lang="en-IN" sz="2400" b="1" dirty="0" smtClean="0">
                <a:solidFill>
                  <a:srgbClr val="002060"/>
                </a:solidFill>
                <a:latin typeface="MV Boli" panose="02000500030200090000" pitchFamily="2" charset="0"/>
                <a:cs typeface="MV Boli" panose="02000500030200090000" pitchFamily="2" charset="0"/>
              </a:rPr>
              <a:t>Archaeologist</a:t>
            </a:r>
          </a:p>
          <a:p>
            <a:pPr marL="800100" lvl="1" indent="-342900">
              <a:buFont typeface="Arial" panose="020B0604020202020204" pitchFamily="34" charset="0"/>
              <a:buChar char="•"/>
            </a:pPr>
            <a:r>
              <a:rPr lang="en-IN" sz="2400" b="1" dirty="0" smtClean="0">
                <a:solidFill>
                  <a:srgbClr val="002060"/>
                </a:solidFill>
                <a:latin typeface="MV Boli" panose="02000500030200090000" pitchFamily="2" charset="0"/>
                <a:cs typeface="MV Boli" panose="02000500030200090000" pitchFamily="2" charset="0"/>
              </a:rPr>
              <a:t>Scientists</a:t>
            </a:r>
          </a:p>
          <a:p>
            <a:pPr marL="800100" lvl="1" indent="-342900">
              <a:buFont typeface="Arial" panose="020B0604020202020204" pitchFamily="34" charset="0"/>
              <a:buChar char="•"/>
            </a:pPr>
            <a:r>
              <a:rPr lang="en-IN" sz="2400" b="1" dirty="0" smtClean="0">
                <a:solidFill>
                  <a:srgbClr val="002060"/>
                </a:solidFill>
                <a:latin typeface="MV Boli" panose="02000500030200090000" pitchFamily="2" charset="0"/>
                <a:cs typeface="MV Boli" panose="02000500030200090000" pitchFamily="2" charset="0"/>
              </a:rPr>
              <a:t>Meteorologist (person who forecast the weather)</a:t>
            </a:r>
          </a:p>
          <a:p>
            <a:pPr marL="800100" lvl="1" indent="-342900">
              <a:buFont typeface="Arial" panose="020B0604020202020204" pitchFamily="34" charset="0"/>
              <a:buChar char="•"/>
            </a:pPr>
            <a:r>
              <a:rPr lang="en-IN" sz="2400" b="1" dirty="0" smtClean="0">
                <a:solidFill>
                  <a:srgbClr val="002060"/>
                </a:solidFill>
                <a:latin typeface="MV Boli" panose="02000500030200090000" pitchFamily="2" charset="0"/>
                <a:cs typeface="MV Boli" panose="02000500030200090000" pitchFamily="2" charset="0"/>
              </a:rPr>
              <a:t>Graphologist (person who analyses handwriting)</a:t>
            </a:r>
          </a:p>
        </p:txBody>
      </p:sp>
    </p:spTree>
    <p:extLst>
      <p:ext uri="{BB962C8B-B14F-4D97-AF65-F5344CB8AC3E}">
        <p14:creationId xmlns:p14="http://schemas.microsoft.com/office/powerpoint/2010/main" val="169044865"/>
      </p:ext>
    </p:extLst>
  </p:cSld>
  <p:clrMapOvr>
    <a:masterClrMapping/>
  </p:clrMapOvr>
  <p:transition advClick="0">
    <p:wip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6538" y="254913"/>
            <a:ext cx="3674404" cy="861774"/>
          </a:xfrm>
          <a:prstGeom prst="rect">
            <a:avLst/>
          </a:prstGeom>
        </p:spPr>
        <p:txBody>
          <a:bodyPr wrap="none">
            <a:spAutoFit/>
          </a:bodyPr>
          <a:lstStyle/>
          <a:p>
            <a:r>
              <a:rPr lang="en-US" sz="5000" b="1" dirty="0" smtClean="0">
                <a:latin typeface="Papyrus" panose="03070502060502030205" pitchFamily="66" charset="0"/>
              </a:rPr>
              <a:t>Conclusion :</a:t>
            </a:r>
            <a:endParaRPr lang="en-US" sz="5000" b="1" dirty="0">
              <a:latin typeface="Papyrus" panose="03070502060502030205" pitchFamily="66" charset="0"/>
            </a:endParaRPr>
          </a:p>
        </p:txBody>
      </p:sp>
      <p:sp>
        <p:nvSpPr>
          <p:cNvPr id="5" name="Rectangle 4"/>
          <p:cNvSpPr/>
          <p:nvPr/>
        </p:nvSpPr>
        <p:spPr>
          <a:xfrm>
            <a:off x="496538" y="1265715"/>
            <a:ext cx="9780383" cy="3970318"/>
          </a:xfrm>
          <a:prstGeom prst="rect">
            <a:avLst/>
          </a:prstGeom>
        </p:spPr>
        <p:txBody>
          <a:bodyPr wrap="square">
            <a:spAutoFit/>
          </a:bodyPr>
          <a:lstStyle/>
          <a:p>
            <a:pPr algn="just"/>
            <a:r>
              <a:rPr lang="en-US" dirty="0" smtClean="0">
                <a:solidFill>
                  <a:srgbClr val="002060"/>
                </a:solidFill>
                <a:latin typeface="MV Boli" panose="02000500030200090000" pitchFamily="2" charset="0"/>
                <a:cs typeface="MV Boli" panose="02000500030200090000" pitchFamily="2" charset="0"/>
              </a:rPr>
              <a:t>The model came to an end with a great accuracy and it can honestly defines the patterns which we can train by the lower learn rate as nearest to 0.</a:t>
            </a:r>
          </a:p>
          <a:p>
            <a:pPr algn="just"/>
            <a:endParaRPr lang="en-US" dirty="0">
              <a:solidFill>
                <a:srgbClr val="002060"/>
              </a:solidFill>
              <a:latin typeface="MV Boli" panose="02000500030200090000" pitchFamily="2" charset="0"/>
              <a:cs typeface="MV Boli" panose="02000500030200090000" pitchFamily="2" charset="0"/>
            </a:endParaRPr>
          </a:p>
          <a:p>
            <a:pPr algn="just"/>
            <a:r>
              <a:rPr lang="en-US" dirty="0" smtClean="0">
                <a:solidFill>
                  <a:srgbClr val="002060"/>
                </a:solidFill>
                <a:latin typeface="MV Boli" panose="02000500030200090000" pitchFamily="2" charset="0"/>
                <a:cs typeface="MV Boli" panose="02000500030200090000" pitchFamily="2" charset="0"/>
              </a:rPr>
              <a:t>But if we slowly move upwards to the learn rate 1 it shows the drastic change on the graph.(it declines because it skips the must include grayscale points).</a:t>
            </a:r>
          </a:p>
          <a:p>
            <a:pPr algn="just"/>
            <a:endParaRPr lang="en-US" dirty="0">
              <a:solidFill>
                <a:srgbClr val="002060"/>
              </a:solidFill>
              <a:latin typeface="MV Boli" panose="02000500030200090000" pitchFamily="2" charset="0"/>
              <a:cs typeface="MV Boli" panose="02000500030200090000" pitchFamily="2" charset="0"/>
            </a:endParaRPr>
          </a:p>
          <a:p>
            <a:pPr algn="just"/>
            <a:r>
              <a:rPr lang="en-US" dirty="0" smtClean="0">
                <a:solidFill>
                  <a:srgbClr val="002060"/>
                </a:solidFill>
                <a:latin typeface="MV Boli" panose="02000500030200090000" pitchFamily="2" charset="0"/>
                <a:cs typeface="MV Boli" panose="02000500030200090000" pitchFamily="2" charset="0"/>
              </a:rPr>
              <a:t>As we seen in a gradient decent example when the learn rate is slow it slopes down perfectly but if we increase the learn rate it goes randomly to any of the point.</a:t>
            </a:r>
          </a:p>
          <a:p>
            <a:pPr algn="just"/>
            <a:endParaRPr lang="en-US" dirty="0">
              <a:solidFill>
                <a:srgbClr val="002060"/>
              </a:solidFill>
              <a:latin typeface="MV Boli" panose="02000500030200090000" pitchFamily="2" charset="0"/>
              <a:cs typeface="MV Boli" panose="02000500030200090000" pitchFamily="2" charset="0"/>
            </a:endParaRPr>
          </a:p>
          <a:p>
            <a:pPr algn="just"/>
            <a:r>
              <a:rPr lang="en-US" dirty="0" smtClean="0">
                <a:solidFill>
                  <a:srgbClr val="002060"/>
                </a:solidFill>
                <a:latin typeface="MV Boli" panose="02000500030200090000" pitchFamily="2" charset="0"/>
                <a:cs typeface="MV Boli" panose="02000500030200090000" pitchFamily="2" charset="0"/>
              </a:rPr>
              <a:t>We presented a model that identifies complex patterns (Doodles, Digits, Images) using the Activation, Cost, Derivatives &amp; </a:t>
            </a:r>
            <a:r>
              <a:rPr lang="en-US" dirty="0">
                <a:solidFill>
                  <a:srgbClr val="002060"/>
                </a:solidFill>
                <a:latin typeface="MV Boli" panose="02000500030200090000" pitchFamily="2" charset="0"/>
                <a:cs typeface="MV Boli" panose="02000500030200090000" pitchFamily="2" charset="0"/>
              </a:rPr>
              <a:t>B</a:t>
            </a:r>
            <a:r>
              <a:rPr lang="en-US" dirty="0" smtClean="0">
                <a:solidFill>
                  <a:srgbClr val="002060"/>
                </a:solidFill>
                <a:latin typeface="MV Boli" panose="02000500030200090000" pitchFamily="2" charset="0"/>
                <a:cs typeface="MV Boli" panose="02000500030200090000" pitchFamily="2" charset="0"/>
              </a:rPr>
              <a:t>ackpropation Algorithms. </a:t>
            </a:r>
          </a:p>
          <a:p>
            <a:pPr algn="just"/>
            <a:endParaRPr lang="en-US" dirty="0">
              <a:solidFill>
                <a:srgbClr val="002060"/>
              </a:solidFill>
              <a:latin typeface="MV Boli" panose="02000500030200090000" pitchFamily="2" charset="0"/>
              <a:cs typeface="MV Boli" panose="02000500030200090000" pitchFamily="2" charset="0"/>
            </a:endParaRPr>
          </a:p>
          <a:p>
            <a:pPr algn="just"/>
            <a:r>
              <a:rPr lang="en-US" dirty="0" smtClean="0">
                <a:solidFill>
                  <a:srgbClr val="002060"/>
                </a:solidFill>
                <a:latin typeface="MV Boli" panose="02000500030200090000" pitchFamily="2" charset="0"/>
                <a:cs typeface="MV Boli" panose="02000500030200090000" pitchFamily="2" charset="0"/>
              </a:rPr>
              <a:t>With the proper use of datasets our model trained to improve the identification of various recognizable doodles, digits &amp; pictures.</a:t>
            </a:r>
          </a:p>
        </p:txBody>
      </p:sp>
    </p:spTree>
    <p:extLst>
      <p:ext uri="{BB962C8B-B14F-4D97-AF65-F5344CB8AC3E}">
        <p14:creationId xmlns:p14="http://schemas.microsoft.com/office/powerpoint/2010/main" val="3973985957"/>
      </p:ext>
    </p:extLst>
  </p:cSld>
  <p:clrMapOvr>
    <a:masterClrMapping/>
  </p:clrMapOvr>
  <p:transition advClick="0">
    <p:wip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6538" y="254913"/>
            <a:ext cx="7181774" cy="861774"/>
          </a:xfrm>
          <a:prstGeom prst="rect">
            <a:avLst/>
          </a:prstGeom>
        </p:spPr>
        <p:txBody>
          <a:bodyPr wrap="none">
            <a:spAutoFit/>
          </a:bodyPr>
          <a:lstStyle/>
          <a:p>
            <a:r>
              <a:rPr lang="en-US" sz="5000" b="1" dirty="0" smtClean="0">
                <a:latin typeface="Papyrus" panose="03070502060502030205" pitchFamily="66" charset="0"/>
              </a:rPr>
              <a:t>Proposed Enhancement :</a:t>
            </a:r>
            <a:endParaRPr lang="en-US" sz="5000" b="1" dirty="0">
              <a:latin typeface="Papyrus" panose="03070502060502030205" pitchFamily="66" charset="0"/>
            </a:endParaRPr>
          </a:p>
        </p:txBody>
      </p:sp>
      <p:sp>
        <p:nvSpPr>
          <p:cNvPr id="5" name="Rectangle 4"/>
          <p:cNvSpPr/>
          <p:nvPr/>
        </p:nvSpPr>
        <p:spPr>
          <a:xfrm>
            <a:off x="496538" y="1265715"/>
            <a:ext cx="9780383" cy="3970318"/>
          </a:xfrm>
          <a:prstGeom prst="rect">
            <a:avLst/>
          </a:prstGeom>
        </p:spPr>
        <p:txBody>
          <a:bodyPr wrap="square">
            <a:spAutoFit/>
          </a:bodyPr>
          <a:lstStyle/>
          <a:p>
            <a:pPr algn="just"/>
            <a:r>
              <a:rPr lang="en-US" dirty="0">
                <a:solidFill>
                  <a:srgbClr val="002060"/>
                </a:solidFill>
                <a:latin typeface="MV Boli" panose="02000500030200090000" pitchFamily="2" charset="0"/>
                <a:cs typeface="MV Boli" panose="02000500030200090000" pitchFamily="2" charset="0"/>
              </a:rPr>
              <a:t>If trained on a larger dataset, the predictive power of the model would increase and is likely to produce more consistent </a:t>
            </a:r>
            <a:r>
              <a:rPr lang="en-US" dirty="0" smtClean="0">
                <a:solidFill>
                  <a:srgbClr val="002060"/>
                </a:solidFill>
                <a:latin typeface="MV Boli" panose="02000500030200090000" pitchFamily="2" charset="0"/>
                <a:cs typeface="MV Boli" panose="02000500030200090000" pitchFamily="2" charset="0"/>
              </a:rPr>
              <a:t>results.</a:t>
            </a:r>
          </a:p>
          <a:p>
            <a:pPr algn="just"/>
            <a:endParaRPr lang="en-US" dirty="0">
              <a:solidFill>
                <a:srgbClr val="002060"/>
              </a:solidFill>
              <a:latin typeface="MV Boli" panose="02000500030200090000" pitchFamily="2" charset="0"/>
              <a:cs typeface="MV Boli" panose="02000500030200090000" pitchFamily="2" charset="0"/>
            </a:endParaRPr>
          </a:p>
          <a:p>
            <a:pPr algn="just"/>
            <a:r>
              <a:rPr lang="en-US" dirty="0" smtClean="0">
                <a:solidFill>
                  <a:srgbClr val="002060"/>
                </a:solidFill>
                <a:latin typeface="MV Boli" panose="02000500030200090000" pitchFamily="2" charset="0"/>
                <a:cs typeface="MV Boli" panose="02000500030200090000" pitchFamily="2" charset="0"/>
              </a:rPr>
              <a:t>Using CNN our model gets a rapid boost to identify the images of different objects by its own. Mainly CNN used for image recognition and task that involves the processing of pixel data.</a:t>
            </a:r>
          </a:p>
          <a:p>
            <a:pPr algn="just"/>
            <a:endParaRPr lang="en-US" dirty="0">
              <a:solidFill>
                <a:srgbClr val="002060"/>
              </a:solidFill>
              <a:latin typeface="MV Boli" panose="02000500030200090000" pitchFamily="2" charset="0"/>
              <a:cs typeface="MV Boli" panose="02000500030200090000" pitchFamily="2" charset="0"/>
            </a:endParaRPr>
          </a:p>
          <a:p>
            <a:pPr algn="just"/>
            <a:r>
              <a:rPr lang="en-US" dirty="0" smtClean="0">
                <a:solidFill>
                  <a:srgbClr val="002060"/>
                </a:solidFill>
                <a:latin typeface="MV Boli" panose="02000500030200090000" pitchFamily="2" charset="0"/>
                <a:cs typeface="MV Boli" panose="02000500030200090000" pitchFamily="2" charset="0"/>
              </a:rPr>
              <a:t>If we bring our model to god mode we can use this model at digital signature, image segmentation &amp; NFT’s.</a:t>
            </a:r>
          </a:p>
          <a:p>
            <a:pPr algn="just"/>
            <a:endParaRPr lang="en-US" dirty="0">
              <a:solidFill>
                <a:srgbClr val="002060"/>
              </a:solidFill>
              <a:latin typeface="MV Boli" panose="02000500030200090000" pitchFamily="2" charset="0"/>
              <a:cs typeface="MV Boli" panose="02000500030200090000" pitchFamily="2" charset="0"/>
            </a:endParaRPr>
          </a:p>
          <a:p>
            <a:pPr algn="just"/>
            <a:r>
              <a:rPr lang="en-US" dirty="0" smtClean="0">
                <a:solidFill>
                  <a:srgbClr val="002060"/>
                </a:solidFill>
                <a:latin typeface="MV Boli" panose="02000500030200090000" pitchFamily="2" charset="0"/>
                <a:cs typeface="MV Boli" panose="02000500030200090000" pitchFamily="2" charset="0"/>
              </a:rPr>
              <a:t>Models </a:t>
            </a:r>
            <a:r>
              <a:rPr lang="en-US" dirty="0">
                <a:solidFill>
                  <a:srgbClr val="002060"/>
                </a:solidFill>
                <a:latin typeface="MV Boli" panose="02000500030200090000" pitchFamily="2" charset="0"/>
                <a:cs typeface="MV Boli" panose="02000500030200090000" pitchFamily="2" charset="0"/>
              </a:rPr>
              <a:t>based on conditional generative adversarial networks, as the results they have been able to put together when applied to natural images are quite impressive and allow the user to have more control over the result by adjusting the latent space </a:t>
            </a:r>
            <a:r>
              <a:rPr lang="en-US" dirty="0" smtClean="0">
                <a:solidFill>
                  <a:srgbClr val="002060"/>
                </a:solidFill>
                <a:latin typeface="MV Boli" panose="02000500030200090000" pitchFamily="2" charset="0"/>
                <a:cs typeface="MV Boli" panose="02000500030200090000" pitchFamily="2" charset="0"/>
              </a:rPr>
              <a:t>variable.</a:t>
            </a:r>
            <a:endParaRPr lang="en-US" dirty="0">
              <a:solidFill>
                <a:srgbClr val="002060"/>
              </a:solidFill>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281958999"/>
      </p:ext>
    </p:extLst>
  </p:cSld>
  <p:clrMapOvr>
    <a:masterClrMapping/>
  </p:clrMapOvr>
  <p:transition advClick="0">
    <p:wip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6538" y="254913"/>
            <a:ext cx="4108817" cy="861774"/>
          </a:xfrm>
          <a:prstGeom prst="rect">
            <a:avLst/>
          </a:prstGeom>
        </p:spPr>
        <p:txBody>
          <a:bodyPr wrap="none">
            <a:spAutoFit/>
          </a:bodyPr>
          <a:lstStyle/>
          <a:p>
            <a:r>
              <a:rPr lang="en-US" sz="5000" b="1" dirty="0" smtClean="0">
                <a:latin typeface="Papyrus" panose="03070502060502030205" pitchFamily="66" charset="0"/>
              </a:rPr>
              <a:t>Bibliography :</a:t>
            </a:r>
            <a:endParaRPr lang="en-US" sz="5000" b="1" dirty="0">
              <a:latin typeface="Papyrus" panose="03070502060502030205" pitchFamily="66" charset="0"/>
            </a:endParaRPr>
          </a:p>
        </p:txBody>
      </p:sp>
      <p:sp>
        <p:nvSpPr>
          <p:cNvPr id="3" name="Rectangle 2"/>
          <p:cNvSpPr/>
          <p:nvPr/>
        </p:nvSpPr>
        <p:spPr>
          <a:xfrm>
            <a:off x="278920" y="1116687"/>
            <a:ext cx="10892287" cy="4832092"/>
          </a:xfrm>
          <a:prstGeom prst="rect">
            <a:avLst/>
          </a:prstGeom>
        </p:spPr>
        <p:txBody>
          <a:bodyPr wrap="square">
            <a:spAutoFit/>
          </a:bodyPr>
          <a:lstStyle/>
          <a:p>
            <a:endParaRPr lang="en-IN" sz="2000" b="1" dirty="0">
              <a:solidFill>
                <a:srgbClr val="002060"/>
              </a:solidFill>
              <a:latin typeface="MV Boli" panose="02000500030200090000" pitchFamily="2" charset="0"/>
              <a:cs typeface="MV Boli" panose="02000500030200090000" pitchFamily="2" charset="0"/>
            </a:endParaRPr>
          </a:p>
          <a:p>
            <a:pPr marL="800100" lvl="1" indent="-342900">
              <a:buFont typeface="Arial" panose="020B0604020202020204" pitchFamily="34" charset="0"/>
              <a:buChar char="•"/>
            </a:pPr>
            <a:r>
              <a:rPr lang="en-IN" sz="2400" b="1" dirty="0">
                <a:solidFill>
                  <a:srgbClr val="002060"/>
                </a:solidFill>
                <a:latin typeface="MV Boli" panose="02000500030200090000" pitchFamily="2" charset="0"/>
                <a:cs typeface="MV Boli" panose="02000500030200090000" pitchFamily="2" charset="0"/>
                <a:hlinkClick r:id="rId2"/>
              </a:rPr>
              <a:t>https://</a:t>
            </a:r>
            <a:r>
              <a:rPr lang="en-IN" sz="2400" b="1" dirty="0" smtClean="0">
                <a:solidFill>
                  <a:srgbClr val="002060"/>
                </a:solidFill>
                <a:latin typeface="MV Boli" panose="02000500030200090000" pitchFamily="2" charset="0"/>
                <a:cs typeface="MV Boli" panose="02000500030200090000" pitchFamily="2" charset="0"/>
                <a:hlinkClick r:id="rId2"/>
              </a:rPr>
              <a:t>shodhganga.inflibnet.ac.in/handle/10603/343160</a:t>
            </a:r>
            <a:endParaRPr lang="en-IN" sz="2400" b="1" dirty="0" smtClean="0">
              <a:solidFill>
                <a:srgbClr val="002060"/>
              </a:solidFill>
              <a:latin typeface="MV Boli" panose="02000500030200090000" pitchFamily="2" charset="0"/>
              <a:cs typeface="MV Boli" panose="02000500030200090000" pitchFamily="2" charset="0"/>
            </a:endParaRPr>
          </a:p>
          <a:p>
            <a:pPr marL="800100" lvl="1" indent="-342900">
              <a:buFont typeface="Arial" panose="020B0604020202020204" pitchFamily="34" charset="0"/>
              <a:buChar char="•"/>
            </a:pPr>
            <a:endParaRPr lang="en-IN" sz="2400" b="1" dirty="0">
              <a:solidFill>
                <a:srgbClr val="002060"/>
              </a:solidFill>
              <a:latin typeface="MV Boli" panose="02000500030200090000" pitchFamily="2" charset="0"/>
              <a:cs typeface="MV Boli" panose="02000500030200090000" pitchFamily="2" charset="0"/>
            </a:endParaRPr>
          </a:p>
          <a:p>
            <a:pPr marL="800100" lvl="1" indent="-342900">
              <a:buFont typeface="Arial" panose="020B0604020202020204" pitchFamily="34" charset="0"/>
              <a:buChar char="•"/>
            </a:pPr>
            <a:r>
              <a:rPr lang="en-IN" sz="2400" b="1" dirty="0">
                <a:solidFill>
                  <a:srgbClr val="002060"/>
                </a:solidFill>
                <a:latin typeface="MV Boli" panose="02000500030200090000" pitchFamily="2" charset="0"/>
                <a:cs typeface="MV Boli" panose="02000500030200090000" pitchFamily="2" charset="0"/>
                <a:hlinkClick r:id="rId3"/>
              </a:rPr>
              <a:t>https://</a:t>
            </a:r>
            <a:r>
              <a:rPr lang="en-IN" sz="2400" b="1" dirty="0" smtClean="0">
                <a:solidFill>
                  <a:srgbClr val="002060"/>
                </a:solidFill>
                <a:latin typeface="MV Boli" panose="02000500030200090000" pitchFamily="2" charset="0"/>
                <a:cs typeface="MV Boli" panose="02000500030200090000" pitchFamily="2" charset="0"/>
                <a:hlinkClick r:id="rId3"/>
              </a:rPr>
              <a:t>shodhganga.inflibnet.ac.in/handle/10603/369659</a:t>
            </a:r>
            <a:endParaRPr lang="en-IN" sz="2400" b="1" dirty="0" smtClean="0">
              <a:solidFill>
                <a:srgbClr val="002060"/>
              </a:solidFill>
              <a:latin typeface="MV Boli" panose="02000500030200090000" pitchFamily="2" charset="0"/>
              <a:cs typeface="MV Boli" panose="02000500030200090000" pitchFamily="2" charset="0"/>
            </a:endParaRPr>
          </a:p>
          <a:p>
            <a:pPr marL="800100" lvl="1" indent="-342900">
              <a:buFont typeface="Arial" panose="020B0604020202020204" pitchFamily="34" charset="0"/>
              <a:buChar char="•"/>
            </a:pPr>
            <a:endParaRPr lang="en-IN" sz="2400" b="1" dirty="0">
              <a:solidFill>
                <a:srgbClr val="002060"/>
              </a:solidFill>
              <a:latin typeface="MV Boli" panose="02000500030200090000" pitchFamily="2" charset="0"/>
              <a:cs typeface="MV Boli" panose="02000500030200090000" pitchFamily="2" charset="0"/>
            </a:endParaRPr>
          </a:p>
          <a:p>
            <a:pPr marL="800100" lvl="1" indent="-342900">
              <a:buFont typeface="Arial" panose="020B0604020202020204" pitchFamily="34" charset="0"/>
              <a:buChar char="•"/>
            </a:pPr>
            <a:r>
              <a:rPr lang="en-IN" sz="2400" b="1" dirty="0">
                <a:solidFill>
                  <a:srgbClr val="002060"/>
                </a:solidFill>
                <a:latin typeface="MV Boli" panose="02000500030200090000" pitchFamily="2" charset="0"/>
                <a:cs typeface="MV Boli" panose="02000500030200090000" pitchFamily="2" charset="0"/>
                <a:hlinkClick r:id="rId4"/>
              </a:rPr>
              <a:t>https://</a:t>
            </a:r>
            <a:r>
              <a:rPr lang="en-IN" sz="2400" b="1" dirty="0" smtClean="0">
                <a:solidFill>
                  <a:srgbClr val="002060"/>
                </a:solidFill>
                <a:latin typeface="MV Boli" panose="02000500030200090000" pitchFamily="2" charset="0"/>
                <a:cs typeface="MV Boli" panose="02000500030200090000" pitchFamily="2" charset="0"/>
                <a:hlinkClick r:id="rId4"/>
              </a:rPr>
              <a:t>www.researchgate.net/publication/340493376_Classification_and_Detection_of_Symbols_in_Ancient_Papyri</a:t>
            </a:r>
            <a:endParaRPr lang="en-IN" sz="2400" b="1" dirty="0" smtClean="0">
              <a:solidFill>
                <a:srgbClr val="002060"/>
              </a:solidFill>
              <a:latin typeface="MV Boli" panose="02000500030200090000" pitchFamily="2" charset="0"/>
              <a:cs typeface="MV Boli" panose="02000500030200090000" pitchFamily="2" charset="0"/>
            </a:endParaRPr>
          </a:p>
          <a:p>
            <a:pPr marL="800100" lvl="1" indent="-342900">
              <a:buFont typeface="Arial" panose="020B0604020202020204" pitchFamily="34" charset="0"/>
              <a:buChar char="•"/>
            </a:pPr>
            <a:endParaRPr lang="en-IN" sz="2400" b="1" dirty="0">
              <a:solidFill>
                <a:srgbClr val="002060"/>
              </a:solidFill>
              <a:latin typeface="MV Boli" panose="02000500030200090000" pitchFamily="2" charset="0"/>
              <a:cs typeface="MV Boli" panose="02000500030200090000" pitchFamily="2" charset="0"/>
            </a:endParaRPr>
          </a:p>
          <a:p>
            <a:pPr marL="800100" lvl="1" indent="-342900">
              <a:buFont typeface="Arial" panose="020B0604020202020204" pitchFamily="34" charset="0"/>
              <a:buChar char="•"/>
            </a:pPr>
            <a:r>
              <a:rPr lang="en-IN" sz="2400" b="1" dirty="0">
                <a:solidFill>
                  <a:srgbClr val="002060"/>
                </a:solidFill>
                <a:latin typeface="MV Boli" panose="02000500030200090000" pitchFamily="2" charset="0"/>
                <a:cs typeface="MV Boli" panose="02000500030200090000" pitchFamily="2" charset="0"/>
                <a:hlinkClick r:id="rId5"/>
              </a:rPr>
              <a:t>https://</a:t>
            </a:r>
            <a:r>
              <a:rPr lang="en-IN" sz="2400" b="1" dirty="0" smtClean="0">
                <a:solidFill>
                  <a:srgbClr val="002060"/>
                </a:solidFill>
                <a:latin typeface="MV Boli" panose="02000500030200090000" pitchFamily="2" charset="0"/>
                <a:cs typeface="MV Boli" panose="02000500030200090000" pitchFamily="2" charset="0"/>
                <a:hlinkClick r:id="rId5"/>
              </a:rPr>
              <a:t>core.ac.uk/download/pdf/151072499.pdf</a:t>
            </a:r>
            <a:endParaRPr lang="en-IN" sz="2400" b="1" dirty="0" smtClean="0">
              <a:solidFill>
                <a:srgbClr val="002060"/>
              </a:solidFill>
              <a:latin typeface="MV Boli" panose="02000500030200090000" pitchFamily="2" charset="0"/>
              <a:cs typeface="MV Boli" panose="02000500030200090000" pitchFamily="2" charset="0"/>
            </a:endParaRPr>
          </a:p>
          <a:p>
            <a:pPr marL="800100" lvl="1" indent="-342900">
              <a:buFont typeface="Arial" panose="020B0604020202020204" pitchFamily="34" charset="0"/>
              <a:buChar char="•"/>
            </a:pPr>
            <a:endParaRPr lang="en-IN" sz="2400" b="1" dirty="0">
              <a:solidFill>
                <a:srgbClr val="002060"/>
              </a:solidFill>
              <a:latin typeface="MV Boli" panose="02000500030200090000" pitchFamily="2" charset="0"/>
              <a:cs typeface="MV Boli" panose="02000500030200090000" pitchFamily="2" charset="0"/>
            </a:endParaRPr>
          </a:p>
          <a:p>
            <a:pPr marL="800100" lvl="1" indent="-342900">
              <a:buFont typeface="Arial" panose="020B0604020202020204" pitchFamily="34" charset="0"/>
              <a:buChar char="•"/>
            </a:pPr>
            <a:r>
              <a:rPr lang="en-IN" sz="2400" b="1" dirty="0">
                <a:solidFill>
                  <a:srgbClr val="002060"/>
                </a:solidFill>
                <a:latin typeface="MV Boli" panose="02000500030200090000" pitchFamily="2" charset="0"/>
                <a:cs typeface="MV Boli" panose="02000500030200090000" pitchFamily="2" charset="0"/>
                <a:hlinkClick r:id="rId6"/>
              </a:rPr>
              <a:t>https://</a:t>
            </a:r>
            <a:r>
              <a:rPr lang="en-IN" sz="2400" b="1" dirty="0" smtClean="0">
                <a:solidFill>
                  <a:srgbClr val="002060"/>
                </a:solidFill>
                <a:latin typeface="MV Boli" panose="02000500030200090000" pitchFamily="2" charset="0"/>
                <a:cs typeface="MV Boli" panose="02000500030200090000" pitchFamily="2" charset="0"/>
                <a:hlinkClick r:id="rId6"/>
              </a:rPr>
              <a:t>github.com/googlecreativelab/quickdraw-dataset</a:t>
            </a:r>
            <a:endParaRPr lang="en-IN" sz="2400" b="1" dirty="0" smtClean="0">
              <a:solidFill>
                <a:srgbClr val="002060"/>
              </a:solidFill>
              <a:latin typeface="MV Boli" panose="02000500030200090000" pitchFamily="2" charset="0"/>
              <a:cs typeface="MV Boli" panose="02000500030200090000" pitchFamily="2" charset="0"/>
            </a:endParaRPr>
          </a:p>
          <a:p>
            <a:pPr marL="800100" lvl="1" indent="-342900">
              <a:buFont typeface="Arial" panose="020B0604020202020204" pitchFamily="34" charset="0"/>
              <a:buChar char="•"/>
            </a:pPr>
            <a:endParaRPr lang="en-IN" sz="2400" b="1" dirty="0">
              <a:solidFill>
                <a:srgbClr val="002060"/>
              </a:solidFill>
              <a:latin typeface="MV Boli" panose="02000500030200090000" pitchFamily="2" charset="0"/>
              <a:cs typeface="MV Boli" panose="02000500030200090000" pitchFamily="2" charset="0"/>
            </a:endParaRPr>
          </a:p>
          <a:p>
            <a:pPr marL="800100" lvl="1" indent="-342900">
              <a:buFont typeface="Arial" panose="020B0604020202020204" pitchFamily="34" charset="0"/>
              <a:buChar char="•"/>
            </a:pPr>
            <a:r>
              <a:rPr lang="en-IN" sz="2400" b="1" dirty="0">
                <a:solidFill>
                  <a:srgbClr val="002060"/>
                </a:solidFill>
                <a:latin typeface="MV Boli" panose="02000500030200090000" pitchFamily="2" charset="0"/>
                <a:cs typeface="MV Boli" panose="02000500030200090000" pitchFamily="2" charset="0"/>
                <a:hlinkClick r:id="rId7"/>
              </a:rPr>
              <a:t>https://www.cs.toronto.edu/~</a:t>
            </a:r>
            <a:r>
              <a:rPr lang="en-IN" sz="2400" b="1" dirty="0" smtClean="0">
                <a:solidFill>
                  <a:srgbClr val="002060"/>
                </a:solidFill>
                <a:latin typeface="MV Boli" panose="02000500030200090000" pitchFamily="2" charset="0"/>
                <a:cs typeface="MV Boli" panose="02000500030200090000" pitchFamily="2" charset="0"/>
                <a:hlinkClick r:id="rId7"/>
              </a:rPr>
              <a:t>kriz/cifar.html</a:t>
            </a:r>
            <a:endParaRPr lang="en-IN" sz="2400" b="1" dirty="0" smtClean="0">
              <a:solidFill>
                <a:srgbClr val="002060"/>
              </a:solidFill>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1310279010"/>
      </p:ext>
    </p:extLst>
  </p:cSld>
  <p:clrMapOvr>
    <a:masterClrMapping/>
  </p:clrMapOvr>
  <p:transition advClick="0">
    <p:wip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52614" y="668715"/>
            <a:ext cx="6728124" cy="1569660"/>
          </a:xfrm>
          <a:prstGeom prst="rect">
            <a:avLst/>
          </a:prstGeom>
        </p:spPr>
        <p:txBody>
          <a:bodyPr wrap="none">
            <a:spAutoFit/>
          </a:bodyPr>
          <a:lstStyle/>
          <a:p>
            <a:r>
              <a:rPr lang="en-US" sz="9600" b="1" dirty="0" smtClean="0">
                <a:latin typeface="Papyrus" panose="03070502060502030205" pitchFamily="66" charset="0"/>
              </a:rPr>
              <a:t>Thank You!</a:t>
            </a:r>
            <a:endParaRPr lang="en-US" sz="9600" b="1" dirty="0">
              <a:latin typeface="Papyrus" panose="03070502060502030205" pitchFamily="66"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42130" y="2238375"/>
            <a:ext cx="3886200" cy="3886200"/>
          </a:xfrm>
          <a:prstGeom prst="rect">
            <a:avLst/>
          </a:prstGeom>
        </p:spPr>
      </p:pic>
    </p:spTree>
    <p:extLst>
      <p:ext uri="{BB962C8B-B14F-4D97-AF65-F5344CB8AC3E}">
        <p14:creationId xmlns:p14="http://schemas.microsoft.com/office/powerpoint/2010/main" val="3087185052"/>
      </p:ext>
    </p:extLst>
  </p:cSld>
  <p:clrMapOvr>
    <a:masterClrMapping/>
  </p:clrMapOvr>
  <p:transition advClick="0">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12D95644-59A1-4772-961F-903C30FDAF1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84459" t="10000" r="9026" b="10000"/>
          <a:stretch/>
        </p:blipFill>
        <p:spPr>
          <a:xfrm>
            <a:off x="10869864" y="685800"/>
            <a:ext cx="794327" cy="5486400"/>
          </a:xfrm>
          <a:prstGeom prst="roundRect">
            <a:avLst>
              <a:gd name="adj" fmla="val 50000"/>
            </a:avLst>
          </a:prstGeom>
        </p:spPr>
      </p:pic>
      <p:pic>
        <p:nvPicPr>
          <p:cNvPr id="5" name="Picture 4">
            <a:extLst>
              <a:ext uri="{FF2B5EF4-FFF2-40B4-BE49-F238E27FC236}">
                <a16:creationId xmlns:a16="http://schemas.microsoft.com/office/drawing/2014/main" xmlns="" id="{8AE1433C-35D4-4B4B-9A14-A666585F29D9}"/>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75239" t="10000" r="18246" b="10000"/>
          <a:stretch/>
        </p:blipFill>
        <p:spPr>
          <a:xfrm>
            <a:off x="9745718" y="685800"/>
            <a:ext cx="794327" cy="5486400"/>
          </a:xfrm>
          <a:prstGeom prst="roundRect">
            <a:avLst>
              <a:gd name="adj" fmla="val 50000"/>
            </a:avLst>
          </a:prstGeom>
        </p:spPr>
      </p:pic>
      <p:pic>
        <p:nvPicPr>
          <p:cNvPr id="7" name="Picture 6">
            <a:extLst>
              <a:ext uri="{FF2B5EF4-FFF2-40B4-BE49-F238E27FC236}">
                <a16:creationId xmlns:a16="http://schemas.microsoft.com/office/drawing/2014/main" xmlns="" id="{365EEE37-4820-4906-822D-33FCAB309B90}"/>
              </a:ext>
            </a:extLst>
          </p:cNvPr>
          <p:cNvPicPr>
            <a:picLocks noChangeAspect="1"/>
          </p:cNvPicPr>
          <p:nvPr/>
        </p:nvPicPr>
        <p:blipFill rotWithShape="1">
          <a:blip r:embed="rId6">
            <a:extLst>
              <a:ext uri="{BEBA8EAE-BF5A-486C-A8C5-ECC9F3942E4B}">
                <a14:imgProps xmlns:a14="http://schemas.microsoft.com/office/drawing/2010/main">
                  <a14:imgLayer r:embed="rId7">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66018" t="10000" r="27466" b="10000"/>
          <a:stretch/>
        </p:blipFill>
        <p:spPr>
          <a:xfrm>
            <a:off x="8621572" y="685800"/>
            <a:ext cx="794327" cy="5486400"/>
          </a:xfrm>
          <a:prstGeom prst="roundRect">
            <a:avLst>
              <a:gd name="adj" fmla="val 50000"/>
            </a:avLst>
          </a:prstGeom>
        </p:spPr>
      </p:pic>
      <p:pic>
        <p:nvPicPr>
          <p:cNvPr id="9" name="Picture 8">
            <a:extLst>
              <a:ext uri="{FF2B5EF4-FFF2-40B4-BE49-F238E27FC236}">
                <a16:creationId xmlns:a16="http://schemas.microsoft.com/office/drawing/2014/main" xmlns="" id="{01BB1427-1DC5-4F66-A0E0-39F3F8C03228}"/>
              </a:ext>
            </a:extLst>
          </p:cNvPr>
          <p:cNvPicPr>
            <a:picLocks noChangeAspect="1"/>
          </p:cNvPicPr>
          <p:nvPr/>
        </p:nvPicPr>
        <p:blipFill rotWithShape="1">
          <a:blip r:embed="rId8">
            <a:extLst>
              <a:ext uri="{BEBA8EAE-BF5A-486C-A8C5-ECC9F3942E4B}">
                <a14:imgProps xmlns:a14="http://schemas.microsoft.com/office/drawing/2010/main">
                  <a14:imgLayer r:embed="rId9">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56798" t="10000" r="36687" b="10000"/>
          <a:stretch/>
        </p:blipFill>
        <p:spPr>
          <a:xfrm>
            <a:off x="7497426" y="685800"/>
            <a:ext cx="794327" cy="5486400"/>
          </a:xfrm>
          <a:prstGeom prst="roundRect">
            <a:avLst>
              <a:gd name="adj" fmla="val 50000"/>
            </a:avLst>
          </a:prstGeom>
        </p:spPr>
      </p:pic>
      <p:pic>
        <p:nvPicPr>
          <p:cNvPr id="11" name="Picture 10">
            <a:extLst>
              <a:ext uri="{FF2B5EF4-FFF2-40B4-BE49-F238E27FC236}">
                <a16:creationId xmlns:a16="http://schemas.microsoft.com/office/drawing/2014/main" xmlns="" id="{A9FC8D95-55F4-44A4-ADC0-7A692CE2CF89}"/>
              </a:ext>
            </a:extLst>
          </p:cNvPr>
          <p:cNvPicPr>
            <a:picLocks noChangeAspect="1"/>
          </p:cNvPicPr>
          <p:nvPr/>
        </p:nvPicPr>
        <p:blipFill rotWithShape="1">
          <a:blip r:embed="rId10">
            <a:extLst>
              <a:ext uri="{BEBA8EAE-BF5A-486C-A8C5-ECC9F3942E4B}">
                <a14:imgProps xmlns:a14="http://schemas.microsoft.com/office/drawing/2010/main">
                  <a14:imgLayer r:embed="rId11">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47579" t="10000" r="45906" b="10000"/>
          <a:stretch/>
        </p:blipFill>
        <p:spPr>
          <a:xfrm>
            <a:off x="6373280" y="685800"/>
            <a:ext cx="794327" cy="5486400"/>
          </a:xfrm>
          <a:prstGeom prst="roundRect">
            <a:avLst>
              <a:gd name="adj" fmla="val 50000"/>
            </a:avLst>
          </a:prstGeom>
        </p:spPr>
      </p:pic>
      <p:sp>
        <p:nvSpPr>
          <p:cNvPr id="2" name="Rectangle 1"/>
          <p:cNvSpPr/>
          <p:nvPr/>
        </p:nvSpPr>
        <p:spPr>
          <a:xfrm>
            <a:off x="1100388" y="1058918"/>
            <a:ext cx="2762295" cy="861774"/>
          </a:xfrm>
          <a:prstGeom prst="rect">
            <a:avLst/>
          </a:prstGeom>
        </p:spPr>
        <p:txBody>
          <a:bodyPr wrap="none">
            <a:spAutoFit/>
          </a:bodyPr>
          <a:lstStyle/>
          <a:p>
            <a:r>
              <a:rPr lang="en-US" sz="5000" b="1" dirty="0" smtClean="0">
                <a:latin typeface="Papyrus" panose="03070502060502030205" pitchFamily="66" charset="0"/>
              </a:rPr>
              <a:t>Content:</a:t>
            </a:r>
            <a:endParaRPr lang="en-US" sz="5000" b="1" dirty="0">
              <a:latin typeface="Papyrus" panose="03070502060502030205" pitchFamily="66" charset="0"/>
            </a:endParaRPr>
          </a:p>
        </p:txBody>
      </p:sp>
      <p:sp>
        <p:nvSpPr>
          <p:cNvPr id="4" name="Rectangle 3"/>
          <p:cNvSpPr/>
          <p:nvPr/>
        </p:nvSpPr>
        <p:spPr>
          <a:xfrm rot="16200000">
            <a:off x="4288838" y="3105834"/>
            <a:ext cx="4963218" cy="646331"/>
          </a:xfrm>
          <a:prstGeom prst="rect">
            <a:avLst/>
          </a:prstGeom>
        </p:spPr>
        <p:txBody>
          <a:bodyPr wrap="none">
            <a:spAutoFit/>
          </a:bodyPr>
          <a:lstStyle/>
          <a:p>
            <a:pPr algn="ctr"/>
            <a:r>
              <a:rPr lang="en-US" sz="3600" dirty="0" smtClean="0">
                <a:solidFill>
                  <a:schemeClr val="bg1"/>
                </a:solidFill>
                <a:latin typeface="MV Boli" panose="02000500030200090000" pitchFamily="2" charset="0"/>
                <a:cs typeface="MV Boli" panose="02000500030200090000" pitchFamily="2" charset="0"/>
              </a:rPr>
              <a:t>Research Methodology</a:t>
            </a:r>
            <a:endParaRPr lang="en-US" sz="3600" dirty="0">
              <a:solidFill>
                <a:schemeClr val="bg1"/>
              </a:solidFill>
              <a:latin typeface="MV Boli" panose="02000500030200090000" pitchFamily="2" charset="0"/>
              <a:cs typeface="MV Boli" panose="02000500030200090000" pitchFamily="2" charset="0"/>
            </a:endParaRPr>
          </a:p>
        </p:txBody>
      </p:sp>
      <p:sp>
        <p:nvSpPr>
          <p:cNvPr id="27" name="Rectangle 26"/>
          <p:cNvSpPr/>
          <p:nvPr/>
        </p:nvSpPr>
        <p:spPr>
          <a:xfrm rot="16200000">
            <a:off x="9865044" y="3078103"/>
            <a:ext cx="2803974"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Snap-shots</a:t>
            </a:r>
            <a:endParaRPr lang="en-US" sz="4000" dirty="0">
              <a:solidFill>
                <a:schemeClr val="bg1"/>
              </a:solidFill>
              <a:latin typeface="MV Boli" panose="02000500030200090000" pitchFamily="2" charset="0"/>
              <a:cs typeface="MV Boli" panose="02000500030200090000" pitchFamily="2" charset="0"/>
            </a:endParaRPr>
          </a:p>
        </p:txBody>
      </p:sp>
      <p:sp>
        <p:nvSpPr>
          <p:cNvPr id="28" name="Rectangle 27"/>
          <p:cNvSpPr/>
          <p:nvPr/>
        </p:nvSpPr>
        <p:spPr>
          <a:xfrm rot="16200000">
            <a:off x="8964517" y="3068959"/>
            <a:ext cx="2356735"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Approach</a:t>
            </a:r>
            <a:endParaRPr lang="en-US" sz="4000" dirty="0">
              <a:solidFill>
                <a:schemeClr val="bg1"/>
              </a:solidFill>
              <a:latin typeface="MV Boli" panose="02000500030200090000" pitchFamily="2" charset="0"/>
              <a:cs typeface="MV Boli" panose="02000500030200090000" pitchFamily="2" charset="0"/>
            </a:endParaRPr>
          </a:p>
        </p:txBody>
      </p:sp>
      <p:sp>
        <p:nvSpPr>
          <p:cNvPr id="29" name="Rectangle 28"/>
          <p:cNvSpPr/>
          <p:nvPr/>
        </p:nvSpPr>
        <p:spPr>
          <a:xfrm rot="16200000">
            <a:off x="7886856" y="3078103"/>
            <a:ext cx="2263761"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Chapters</a:t>
            </a:r>
            <a:endParaRPr lang="en-US" sz="4000" dirty="0">
              <a:solidFill>
                <a:schemeClr val="bg1"/>
              </a:solidFill>
              <a:latin typeface="MV Boli" panose="02000500030200090000" pitchFamily="2" charset="0"/>
              <a:cs typeface="MV Boli" panose="02000500030200090000" pitchFamily="2" charset="0"/>
            </a:endParaRPr>
          </a:p>
        </p:txBody>
      </p:sp>
      <p:sp>
        <p:nvSpPr>
          <p:cNvPr id="30" name="Rectangle 29"/>
          <p:cNvSpPr/>
          <p:nvPr/>
        </p:nvSpPr>
        <p:spPr>
          <a:xfrm rot="16200000">
            <a:off x="5746411" y="3068959"/>
            <a:ext cx="4296369"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Model Prototype</a:t>
            </a:r>
            <a:endParaRPr lang="en-US" sz="4000" dirty="0">
              <a:solidFill>
                <a:schemeClr val="bg1"/>
              </a:solidFill>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2377012513"/>
      </p:ext>
    </p:extLst>
  </p:cSld>
  <p:clrMapOvr>
    <a:masterClrMapping/>
  </p:clrMapOvr>
  <p:transition advClick="0">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12D95644-59A1-4772-961F-903C30FDAF1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84459" t="10000" r="9026" b="10000"/>
          <a:stretch/>
        </p:blipFill>
        <p:spPr>
          <a:xfrm>
            <a:off x="10869864" y="685800"/>
            <a:ext cx="794327" cy="5486400"/>
          </a:xfrm>
          <a:prstGeom prst="roundRect">
            <a:avLst>
              <a:gd name="adj" fmla="val 50000"/>
            </a:avLst>
          </a:prstGeom>
        </p:spPr>
      </p:pic>
      <p:pic>
        <p:nvPicPr>
          <p:cNvPr id="5" name="Picture 4">
            <a:extLst>
              <a:ext uri="{FF2B5EF4-FFF2-40B4-BE49-F238E27FC236}">
                <a16:creationId xmlns:a16="http://schemas.microsoft.com/office/drawing/2014/main" xmlns="" id="{8AE1433C-35D4-4B4B-9A14-A666585F29D9}"/>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75239" t="10000" r="18246" b="10000"/>
          <a:stretch/>
        </p:blipFill>
        <p:spPr>
          <a:xfrm>
            <a:off x="9745718" y="685800"/>
            <a:ext cx="794327" cy="5486400"/>
          </a:xfrm>
          <a:prstGeom prst="roundRect">
            <a:avLst>
              <a:gd name="adj" fmla="val 50000"/>
            </a:avLst>
          </a:prstGeom>
        </p:spPr>
      </p:pic>
      <p:pic>
        <p:nvPicPr>
          <p:cNvPr id="7" name="Picture 6">
            <a:extLst>
              <a:ext uri="{FF2B5EF4-FFF2-40B4-BE49-F238E27FC236}">
                <a16:creationId xmlns:a16="http://schemas.microsoft.com/office/drawing/2014/main" xmlns="" id="{365EEE37-4820-4906-822D-33FCAB309B90}"/>
              </a:ext>
            </a:extLst>
          </p:cNvPr>
          <p:cNvPicPr>
            <a:picLocks noChangeAspect="1"/>
          </p:cNvPicPr>
          <p:nvPr/>
        </p:nvPicPr>
        <p:blipFill rotWithShape="1">
          <a:blip r:embed="rId6">
            <a:extLst>
              <a:ext uri="{BEBA8EAE-BF5A-486C-A8C5-ECC9F3942E4B}">
                <a14:imgProps xmlns:a14="http://schemas.microsoft.com/office/drawing/2010/main">
                  <a14:imgLayer r:embed="rId7">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66018" t="10000" r="27466" b="10000"/>
          <a:stretch/>
        </p:blipFill>
        <p:spPr>
          <a:xfrm>
            <a:off x="8621572" y="685800"/>
            <a:ext cx="794327" cy="5486400"/>
          </a:xfrm>
          <a:prstGeom prst="roundRect">
            <a:avLst>
              <a:gd name="adj" fmla="val 50000"/>
            </a:avLst>
          </a:prstGeom>
        </p:spPr>
      </p:pic>
      <p:pic>
        <p:nvPicPr>
          <p:cNvPr id="9" name="Picture 8">
            <a:extLst>
              <a:ext uri="{FF2B5EF4-FFF2-40B4-BE49-F238E27FC236}">
                <a16:creationId xmlns:a16="http://schemas.microsoft.com/office/drawing/2014/main" xmlns="" id="{01BB1427-1DC5-4F66-A0E0-39F3F8C03228}"/>
              </a:ext>
            </a:extLst>
          </p:cNvPr>
          <p:cNvPicPr>
            <a:picLocks noChangeAspect="1"/>
          </p:cNvPicPr>
          <p:nvPr/>
        </p:nvPicPr>
        <p:blipFill rotWithShape="1">
          <a:blip r:embed="rId8">
            <a:extLst>
              <a:ext uri="{BEBA8EAE-BF5A-486C-A8C5-ECC9F3942E4B}">
                <a14:imgProps xmlns:a14="http://schemas.microsoft.com/office/drawing/2010/main">
                  <a14:imgLayer r:embed="rId9">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56798" t="10000" r="36687" b="10000"/>
          <a:stretch/>
        </p:blipFill>
        <p:spPr>
          <a:xfrm>
            <a:off x="7497426" y="685800"/>
            <a:ext cx="794327" cy="5486400"/>
          </a:xfrm>
          <a:prstGeom prst="roundRect">
            <a:avLst>
              <a:gd name="adj" fmla="val 50000"/>
            </a:avLst>
          </a:prstGeom>
        </p:spPr>
      </p:pic>
      <p:pic>
        <p:nvPicPr>
          <p:cNvPr id="11" name="Picture 10">
            <a:extLst>
              <a:ext uri="{FF2B5EF4-FFF2-40B4-BE49-F238E27FC236}">
                <a16:creationId xmlns:a16="http://schemas.microsoft.com/office/drawing/2014/main" xmlns="" id="{A9FC8D95-55F4-44A4-ADC0-7A692CE2CF89}"/>
              </a:ext>
            </a:extLst>
          </p:cNvPr>
          <p:cNvPicPr>
            <a:picLocks noChangeAspect="1"/>
          </p:cNvPicPr>
          <p:nvPr/>
        </p:nvPicPr>
        <p:blipFill rotWithShape="1">
          <a:blip r:embed="rId10">
            <a:extLst>
              <a:ext uri="{BEBA8EAE-BF5A-486C-A8C5-ECC9F3942E4B}">
                <a14:imgProps xmlns:a14="http://schemas.microsoft.com/office/drawing/2010/main">
                  <a14:imgLayer r:embed="rId11">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5010" t="10000" r="41211" b="10000"/>
          <a:stretch/>
        </p:blipFill>
        <p:spPr>
          <a:xfrm>
            <a:off x="610938" y="685800"/>
            <a:ext cx="6556670" cy="5486400"/>
          </a:xfrm>
          <a:prstGeom prst="roundRect">
            <a:avLst>
              <a:gd name="adj" fmla="val 4377"/>
            </a:avLst>
          </a:prstGeom>
        </p:spPr>
      </p:pic>
      <p:sp>
        <p:nvSpPr>
          <p:cNvPr id="26" name="Rectangle 25"/>
          <p:cNvSpPr/>
          <p:nvPr/>
        </p:nvSpPr>
        <p:spPr>
          <a:xfrm rot="16200000">
            <a:off x="9865044" y="3078103"/>
            <a:ext cx="2803974"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Snap-shots</a:t>
            </a:r>
            <a:endParaRPr lang="en-US" sz="4000" dirty="0">
              <a:solidFill>
                <a:schemeClr val="bg1"/>
              </a:solidFill>
              <a:latin typeface="MV Boli" panose="02000500030200090000" pitchFamily="2" charset="0"/>
              <a:cs typeface="MV Boli" panose="02000500030200090000" pitchFamily="2" charset="0"/>
            </a:endParaRPr>
          </a:p>
        </p:txBody>
      </p:sp>
      <p:sp>
        <p:nvSpPr>
          <p:cNvPr id="2" name="Rectangle 1"/>
          <p:cNvSpPr/>
          <p:nvPr/>
        </p:nvSpPr>
        <p:spPr>
          <a:xfrm>
            <a:off x="1655688" y="2649237"/>
            <a:ext cx="4717959"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-Literature Survey</a:t>
            </a:r>
            <a:endParaRPr lang="en-US" sz="4000" dirty="0">
              <a:solidFill>
                <a:schemeClr val="bg1"/>
              </a:solidFill>
              <a:latin typeface="MV Boli" panose="02000500030200090000" pitchFamily="2" charset="0"/>
              <a:cs typeface="MV Boli" panose="02000500030200090000" pitchFamily="2" charset="0"/>
            </a:endParaRPr>
          </a:p>
        </p:txBody>
      </p:sp>
      <p:sp>
        <p:nvSpPr>
          <p:cNvPr id="14" name="Rectangle 13"/>
          <p:cNvSpPr/>
          <p:nvPr/>
        </p:nvSpPr>
        <p:spPr>
          <a:xfrm>
            <a:off x="1533059" y="955003"/>
            <a:ext cx="4963218" cy="646331"/>
          </a:xfrm>
          <a:prstGeom prst="rect">
            <a:avLst/>
          </a:prstGeom>
        </p:spPr>
        <p:txBody>
          <a:bodyPr wrap="none">
            <a:spAutoFit/>
          </a:bodyPr>
          <a:lstStyle/>
          <a:p>
            <a:pPr algn="ctr"/>
            <a:r>
              <a:rPr lang="en-US" sz="3600" dirty="0" smtClean="0">
                <a:solidFill>
                  <a:schemeClr val="bg1"/>
                </a:solidFill>
                <a:latin typeface="MV Boli" panose="02000500030200090000" pitchFamily="2" charset="0"/>
                <a:cs typeface="MV Boli" panose="02000500030200090000" pitchFamily="2" charset="0"/>
              </a:rPr>
              <a:t>Research Methodology</a:t>
            </a:r>
            <a:endParaRPr lang="en-US" sz="3600" dirty="0">
              <a:solidFill>
                <a:schemeClr val="bg1"/>
              </a:solidFill>
              <a:latin typeface="MV Boli" panose="02000500030200090000" pitchFamily="2" charset="0"/>
              <a:cs typeface="MV Boli" panose="02000500030200090000" pitchFamily="2" charset="0"/>
            </a:endParaRPr>
          </a:p>
        </p:txBody>
      </p:sp>
      <p:sp>
        <p:nvSpPr>
          <p:cNvPr id="15" name="Rectangle 14"/>
          <p:cNvSpPr/>
          <p:nvPr/>
        </p:nvSpPr>
        <p:spPr>
          <a:xfrm rot="16200000">
            <a:off x="5746411" y="3068959"/>
            <a:ext cx="4296369"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Model Prototype</a:t>
            </a:r>
            <a:endParaRPr lang="en-US" sz="4000" dirty="0">
              <a:solidFill>
                <a:schemeClr val="bg1"/>
              </a:solidFill>
              <a:latin typeface="MV Boli" panose="02000500030200090000" pitchFamily="2" charset="0"/>
              <a:cs typeface="MV Boli" panose="02000500030200090000" pitchFamily="2" charset="0"/>
            </a:endParaRPr>
          </a:p>
        </p:txBody>
      </p:sp>
      <p:sp>
        <p:nvSpPr>
          <p:cNvPr id="16" name="Rectangle 15"/>
          <p:cNvSpPr/>
          <p:nvPr/>
        </p:nvSpPr>
        <p:spPr>
          <a:xfrm rot="16200000">
            <a:off x="7886856" y="3078103"/>
            <a:ext cx="2263761"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Chapters</a:t>
            </a:r>
            <a:endParaRPr lang="en-US" sz="4000" dirty="0">
              <a:solidFill>
                <a:schemeClr val="bg1"/>
              </a:solidFill>
              <a:latin typeface="MV Boli" panose="02000500030200090000" pitchFamily="2" charset="0"/>
              <a:cs typeface="MV Boli" panose="02000500030200090000" pitchFamily="2" charset="0"/>
            </a:endParaRPr>
          </a:p>
        </p:txBody>
      </p:sp>
      <p:sp>
        <p:nvSpPr>
          <p:cNvPr id="17" name="Rectangle 16"/>
          <p:cNvSpPr/>
          <p:nvPr/>
        </p:nvSpPr>
        <p:spPr>
          <a:xfrm rot="16200000">
            <a:off x="8964517" y="3068959"/>
            <a:ext cx="2356735"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Approach</a:t>
            </a:r>
            <a:endParaRPr lang="en-US" sz="4000" dirty="0">
              <a:solidFill>
                <a:schemeClr val="bg1"/>
              </a:solidFill>
              <a:latin typeface="MV Boli" panose="02000500030200090000" pitchFamily="2" charset="0"/>
              <a:cs typeface="MV Boli" panose="02000500030200090000" pitchFamily="2" charset="0"/>
            </a:endParaRPr>
          </a:p>
        </p:txBody>
      </p:sp>
      <p:sp>
        <p:nvSpPr>
          <p:cNvPr id="6" name="Rectangle 5"/>
          <p:cNvSpPr/>
          <p:nvPr/>
        </p:nvSpPr>
        <p:spPr>
          <a:xfrm>
            <a:off x="2621497" y="3357123"/>
            <a:ext cx="2786340" cy="461665"/>
          </a:xfrm>
          <a:prstGeom prst="rect">
            <a:avLst/>
          </a:prstGeom>
        </p:spPr>
        <p:txBody>
          <a:bodyPr wrap="none">
            <a:spAutoFit/>
          </a:bodyPr>
          <a:lstStyle/>
          <a:p>
            <a:pPr marL="285750" indent="-285750">
              <a:buFont typeface="Arial" panose="020B0604020202020204" pitchFamily="34" charset="0"/>
              <a:buChar char="•"/>
            </a:pPr>
            <a:r>
              <a:rPr lang="en-US" sz="2400" dirty="0" smtClean="0">
                <a:solidFill>
                  <a:schemeClr val="bg1"/>
                </a:solidFill>
                <a:latin typeface="MV Boli" panose="02000500030200090000" pitchFamily="2" charset="0"/>
                <a:cs typeface="MV Boli" panose="02000500030200090000" pitchFamily="2" charset="0"/>
              </a:rPr>
              <a:t>Research Papers</a:t>
            </a:r>
            <a:endParaRPr lang="en-US" sz="2400" dirty="0">
              <a:solidFill>
                <a:schemeClr val="bg1"/>
              </a:solidFill>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2516633165"/>
      </p:ext>
    </p:extLst>
  </p:cSld>
  <p:clrMapOvr>
    <a:masterClrMapping/>
  </p:clrMapOvr>
  <p:transition advClick="0">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12D95644-59A1-4772-961F-903C30FDAF1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84459" t="10000" r="9026" b="10000"/>
          <a:stretch/>
        </p:blipFill>
        <p:spPr>
          <a:xfrm>
            <a:off x="10869864" y="685800"/>
            <a:ext cx="794327" cy="5486400"/>
          </a:xfrm>
          <a:prstGeom prst="roundRect">
            <a:avLst>
              <a:gd name="adj" fmla="val 50000"/>
            </a:avLst>
          </a:prstGeom>
        </p:spPr>
      </p:pic>
      <p:pic>
        <p:nvPicPr>
          <p:cNvPr id="5" name="Picture 4">
            <a:extLst>
              <a:ext uri="{FF2B5EF4-FFF2-40B4-BE49-F238E27FC236}">
                <a16:creationId xmlns:a16="http://schemas.microsoft.com/office/drawing/2014/main" xmlns="" id="{8AE1433C-35D4-4B4B-9A14-A666585F29D9}"/>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100000"/>
                    </a14:imgEffect>
                    <a14:imgEffect>
                      <a14:brightnessContrast bright="-49000"/>
                    </a14:imgEffect>
                  </a14:imgLayer>
                </a14:imgProps>
              </a:ext>
              <a:ext uri="{28A0092B-C50C-407E-A947-70E740481C1C}">
                <a14:useLocalDpi xmlns:a14="http://schemas.microsoft.com/office/drawing/2010/main" val="0"/>
              </a:ext>
            </a:extLst>
          </a:blip>
          <a:srcRect l="75239" t="10000" r="18246" b="10000"/>
          <a:stretch/>
        </p:blipFill>
        <p:spPr>
          <a:xfrm>
            <a:off x="9745718" y="685800"/>
            <a:ext cx="794327" cy="5486400"/>
          </a:xfrm>
          <a:prstGeom prst="roundRect">
            <a:avLst>
              <a:gd name="adj" fmla="val 50000"/>
            </a:avLst>
          </a:prstGeom>
        </p:spPr>
      </p:pic>
      <p:pic>
        <p:nvPicPr>
          <p:cNvPr id="7" name="Picture 6">
            <a:extLst>
              <a:ext uri="{FF2B5EF4-FFF2-40B4-BE49-F238E27FC236}">
                <a16:creationId xmlns:a16="http://schemas.microsoft.com/office/drawing/2014/main" xmlns="" id="{365EEE37-4820-4906-822D-33FCAB309B90}"/>
              </a:ext>
            </a:extLst>
          </p:cNvPr>
          <p:cNvPicPr>
            <a:picLocks noChangeAspect="1"/>
          </p:cNvPicPr>
          <p:nvPr/>
        </p:nvPicPr>
        <p:blipFill rotWithShape="1">
          <a:blip r:embed="rId6">
            <a:extLst>
              <a:ext uri="{BEBA8EAE-BF5A-486C-A8C5-ECC9F3942E4B}">
                <a14:imgProps xmlns:a14="http://schemas.microsoft.com/office/drawing/2010/main">
                  <a14:imgLayer r:embed="rId7">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66018" t="10000" r="27466" b="10000"/>
          <a:stretch/>
        </p:blipFill>
        <p:spPr>
          <a:xfrm>
            <a:off x="8621572" y="685800"/>
            <a:ext cx="794327" cy="5486400"/>
          </a:xfrm>
          <a:prstGeom prst="roundRect">
            <a:avLst>
              <a:gd name="adj" fmla="val 50000"/>
            </a:avLst>
          </a:prstGeom>
        </p:spPr>
      </p:pic>
      <p:pic>
        <p:nvPicPr>
          <p:cNvPr id="9" name="Picture 8">
            <a:extLst>
              <a:ext uri="{FF2B5EF4-FFF2-40B4-BE49-F238E27FC236}">
                <a16:creationId xmlns:a16="http://schemas.microsoft.com/office/drawing/2014/main" xmlns="" id="{01BB1427-1DC5-4F66-A0E0-39F3F8C03228}"/>
              </a:ext>
            </a:extLst>
          </p:cNvPr>
          <p:cNvPicPr>
            <a:picLocks noChangeAspect="1"/>
          </p:cNvPicPr>
          <p:nvPr/>
        </p:nvPicPr>
        <p:blipFill rotWithShape="1">
          <a:blip r:embed="rId8">
            <a:extLst>
              <a:ext uri="{BEBA8EAE-BF5A-486C-A8C5-ECC9F3942E4B}">
                <a14:imgProps xmlns:a14="http://schemas.microsoft.com/office/drawing/2010/main">
                  <a14:imgLayer r:embed="rId9">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14134" t="10000" r="32444" b="10000"/>
          <a:stretch/>
        </p:blipFill>
        <p:spPr>
          <a:xfrm>
            <a:off x="1651630" y="685800"/>
            <a:ext cx="6640124" cy="5486400"/>
          </a:xfrm>
          <a:prstGeom prst="roundRect">
            <a:avLst>
              <a:gd name="adj" fmla="val 4882"/>
            </a:avLst>
          </a:prstGeom>
        </p:spPr>
      </p:pic>
      <p:pic>
        <p:nvPicPr>
          <p:cNvPr id="11" name="Picture 10">
            <a:extLst>
              <a:ext uri="{FF2B5EF4-FFF2-40B4-BE49-F238E27FC236}">
                <a16:creationId xmlns:a16="http://schemas.microsoft.com/office/drawing/2014/main" xmlns="" id="{A9FC8D95-55F4-44A4-ADC0-7A692CE2CF89}"/>
              </a:ext>
            </a:extLst>
          </p:cNvPr>
          <p:cNvPicPr>
            <a:picLocks noChangeAspect="1"/>
          </p:cNvPicPr>
          <p:nvPr/>
        </p:nvPicPr>
        <p:blipFill rotWithShape="1">
          <a:blip r:embed="rId10">
            <a:extLst>
              <a:ext uri="{BEBA8EAE-BF5A-486C-A8C5-ECC9F3942E4B}">
                <a14:imgProps xmlns:a14="http://schemas.microsoft.com/office/drawing/2010/main">
                  <a14:imgLayer r:embed="rId11">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47579" t="10000" r="45906" b="10000"/>
          <a:stretch/>
        </p:blipFill>
        <p:spPr>
          <a:xfrm>
            <a:off x="527484" y="685800"/>
            <a:ext cx="794327" cy="5486400"/>
          </a:xfrm>
          <a:prstGeom prst="roundRect">
            <a:avLst>
              <a:gd name="adj" fmla="val 50000"/>
            </a:avLst>
          </a:prstGeom>
        </p:spPr>
      </p:pic>
      <p:sp>
        <p:nvSpPr>
          <p:cNvPr id="26" name="Rectangle 25"/>
          <p:cNvSpPr/>
          <p:nvPr/>
        </p:nvSpPr>
        <p:spPr>
          <a:xfrm rot="16200000">
            <a:off x="9865044" y="3078103"/>
            <a:ext cx="2803974"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Snap-shots</a:t>
            </a:r>
            <a:endParaRPr lang="en-US" sz="4000" dirty="0">
              <a:solidFill>
                <a:schemeClr val="bg1"/>
              </a:solidFill>
              <a:latin typeface="MV Boli" panose="02000500030200090000" pitchFamily="2" charset="0"/>
              <a:cs typeface="MV Boli" panose="02000500030200090000" pitchFamily="2" charset="0"/>
            </a:endParaRPr>
          </a:p>
        </p:txBody>
      </p:sp>
      <p:sp>
        <p:nvSpPr>
          <p:cNvPr id="12" name="Rectangle 11"/>
          <p:cNvSpPr/>
          <p:nvPr/>
        </p:nvSpPr>
        <p:spPr>
          <a:xfrm>
            <a:off x="3085920" y="2424078"/>
            <a:ext cx="3392275" cy="2015936"/>
          </a:xfrm>
          <a:prstGeom prst="rect">
            <a:avLst/>
          </a:prstGeom>
        </p:spPr>
        <p:txBody>
          <a:bodyPr wrap="none">
            <a:spAutoFit/>
          </a:bodyPr>
          <a:lstStyle/>
          <a:p>
            <a:pPr marL="285750" indent="-285750">
              <a:buFont typeface="Arial" panose="020B0604020202020204" pitchFamily="34" charset="0"/>
              <a:buChar char="•"/>
            </a:pPr>
            <a:r>
              <a:rPr lang="en-US" sz="2500" dirty="0" smtClean="0">
                <a:solidFill>
                  <a:schemeClr val="bg1"/>
                </a:solidFill>
                <a:latin typeface="MV Boli" panose="02000500030200090000" pitchFamily="2" charset="0"/>
                <a:cs typeface="MV Boli" panose="02000500030200090000" pitchFamily="2" charset="0"/>
              </a:rPr>
              <a:t>Requirements</a:t>
            </a:r>
          </a:p>
          <a:p>
            <a:pPr marL="285750" indent="-285750">
              <a:buFont typeface="Arial" panose="020B0604020202020204" pitchFamily="34" charset="0"/>
              <a:buChar char="•"/>
            </a:pPr>
            <a:r>
              <a:rPr lang="en-US" sz="2500" dirty="0" smtClean="0">
                <a:solidFill>
                  <a:schemeClr val="bg1"/>
                </a:solidFill>
                <a:latin typeface="MV Boli" panose="02000500030200090000" pitchFamily="2" charset="0"/>
                <a:cs typeface="MV Boli" panose="02000500030200090000" pitchFamily="2" charset="0"/>
              </a:rPr>
              <a:t>Model Used(Spiral)</a:t>
            </a:r>
          </a:p>
          <a:p>
            <a:pPr marL="285750" indent="-285750">
              <a:buFont typeface="Arial" panose="020B0604020202020204" pitchFamily="34" charset="0"/>
              <a:buChar char="•"/>
            </a:pPr>
            <a:r>
              <a:rPr lang="en-US" sz="2500" dirty="0">
                <a:solidFill>
                  <a:schemeClr val="bg1"/>
                </a:solidFill>
                <a:latin typeface="MV Boli" panose="02000500030200090000" pitchFamily="2" charset="0"/>
                <a:cs typeface="MV Boli" panose="02000500030200090000" pitchFamily="2" charset="0"/>
              </a:rPr>
              <a:t>Features &amp; </a:t>
            </a:r>
            <a:r>
              <a:rPr lang="en-US" sz="2500" dirty="0" smtClean="0">
                <a:solidFill>
                  <a:schemeClr val="bg1"/>
                </a:solidFill>
                <a:latin typeface="MV Boli" panose="02000500030200090000" pitchFamily="2" charset="0"/>
                <a:cs typeface="MV Boli" panose="02000500030200090000" pitchFamily="2" charset="0"/>
              </a:rPr>
              <a:t>Scope</a:t>
            </a:r>
          </a:p>
          <a:p>
            <a:pPr marL="285750" indent="-285750">
              <a:buFont typeface="Arial" panose="020B0604020202020204" pitchFamily="34" charset="0"/>
              <a:buChar char="•"/>
            </a:pPr>
            <a:r>
              <a:rPr lang="en-US" sz="2500" dirty="0" smtClean="0">
                <a:solidFill>
                  <a:schemeClr val="bg1"/>
                </a:solidFill>
                <a:latin typeface="MV Boli" panose="02000500030200090000" pitchFamily="2" charset="0"/>
                <a:cs typeface="MV Boli" panose="02000500030200090000" pitchFamily="2" charset="0"/>
              </a:rPr>
              <a:t>Model Experiments</a:t>
            </a:r>
          </a:p>
          <a:p>
            <a:pPr marL="285750" indent="-285750">
              <a:buFont typeface="Arial" panose="020B0604020202020204" pitchFamily="34" charset="0"/>
              <a:buChar char="•"/>
            </a:pPr>
            <a:r>
              <a:rPr lang="en-US" sz="2500" dirty="0" smtClean="0">
                <a:solidFill>
                  <a:schemeClr val="bg1"/>
                </a:solidFill>
                <a:latin typeface="MV Boli" panose="02000500030200090000" pitchFamily="2" charset="0"/>
                <a:cs typeface="MV Boli" panose="02000500030200090000" pitchFamily="2" charset="0"/>
              </a:rPr>
              <a:t>Test Results</a:t>
            </a:r>
          </a:p>
        </p:txBody>
      </p:sp>
      <p:sp>
        <p:nvSpPr>
          <p:cNvPr id="13" name="Rectangle 12"/>
          <p:cNvSpPr/>
          <p:nvPr/>
        </p:nvSpPr>
        <p:spPr>
          <a:xfrm rot="16200000">
            <a:off x="-1556962" y="3099737"/>
            <a:ext cx="4963218" cy="646331"/>
          </a:xfrm>
          <a:prstGeom prst="rect">
            <a:avLst/>
          </a:prstGeom>
        </p:spPr>
        <p:txBody>
          <a:bodyPr wrap="none">
            <a:spAutoFit/>
          </a:bodyPr>
          <a:lstStyle/>
          <a:p>
            <a:pPr algn="ctr"/>
            <a:r>
              <a:rPr lang="en-US" sz="3600" dirty="0" smtClean="0">
                <a:solidFill>
                  <a:schemeClr val="bg1"/>
                </a:solidFill>
                <a:latin typeface="MV Boli" panose="02000500030200090000" pitchFamily="2" charset="0"/>
                <a:cs typeface="MV Boli" panose="02000500030200090000" pitchFamily="2" charset="0"/>
              </a:rPr>
              <a:t>Research Methodology</a:t>
            </a:r>
            <a:endParaRPr lang="en-US" sz="3600" dirty="0">
              <a:solidFill>
                <a:schemeClr val="bg1"/>
              </a:solidFill>
              <a:latin typeface="MV Boli" panose="02000500030200090000" pitchFamily="2" charset="0"/>
              <a:cs typeface="MV Boli" panose="02000500030200090000" pitchFamily="2" charset="0"/>
            </a:endParaRPr>
          </a:p>
        </p:txBody>
      </p:sp>
      <p:sp>
        <p:nvSpPr>
          <p:cNvPr id="14" name="Rectangle 13"/>
          <p:cNvSpPr/>
          <p:nvPr/>
        </p:nvSpPr>
        <p:spPr>
          <a:xfrm>
            <a:off x="2823507" y="941293"/>
            <a:ext cx="4296369"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Model Prototype</a:t>
            </a:r>
            <a:endParaRPr lang="en-US" sz="4000" dirty="0">
              <a:solidFill>
                <a:schemeClr val="bg1"/>
              </a:solidFill>
              <a:latin typeface="MV Boli" panose="02000500030200090000" pitchFamily="2" charset="0"/>
              <a:cs typeface="MV Boli" panose="02000500030200090000" pitchFamily="2" charset="0"/>
            </a:endParaRPr>
          </a:p>
        </p:txBody>
      </p:sp>
      <p:sp>
        <p:nvSpPr>
          <p:cNvPr id="15" name="Rectangle 14"/>
          <p:cNvSpPr/>
          <p:nvPr/>
        </p:nvSpPr>
        <p:spPr>
          <a:xfrm rot="16200000">
            <a:off x="7886856" y="3078103"/>
            <a:ext cx="2263761"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Chapters</a:t>
            </a:r>
            <a:endParaRPr lang="en-US" sz="4000" dirty="0">
              <a:solidFill>
                <a:schemeClr val="bg1"/>
              </a:solidFill>
              <a:latin typeface="MV Boli" panose="02000500030200090000" pitchFamily="2" charset="0"/>
              <a:cs typeface="MV Boli" panose="02000500030200090000" pitchFamily="2" charset="0"/>
            </a:endParaRPr>
          </a:p>
        </p:txBody>
      </p:sp>
      <p:sp>
        <p:nvSpPr>
          <p:cNvPr id="16" name="Rectangle 15"/>
          <p:cNvSpPr/>
          <p:nvPr/>
        </p:nvSpPr>
        <p:spPr>
          <a:xfrm rot="16200000">
            <a:off x="8964517" y="3068959"/>
            <a:ext cx="2356735"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Approach</a:t>
            </a:r>
            <a:endParaRPr lang="en-US" sz="4000" dirty="0">
              <a:solidFill>
                <a:schemeClr val="bg1"/>
              </a:solidFill>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3802690642"/>
      </p:ext>
    </p:extLst>
  </p:cSld>
  <p:clrMapOvr>
    <a:masterClrMapping/>
  </p:clrMapOvr>
  <p:transition advClick="0">
    <p:fade/>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9947</TotalTime>
  <Words>4173</Words>
  <Application>Microsoft Office PowerPoint</Application>
  <PresentationFormat>Widescreen</PresentationFormat>
  <Paragraphs>428</Paragraphs>
  <Slides>64</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64</vt:i4>
      </vt:variant>
    </vt:vector>
  </HeadingPairs>
  <TitlesOfParts>
    <vt:vector size="73" baseType="lpstr">
      <vt:lpstr>Arial</vt:lpstr>
      <vt:lpstr>Calibri</vt:lpstr>
      <vt:lpstr>Calibri Light</vt:lpstr>
      <vt:lpstr>Economica</vt:lpstr>
      <vt:lpstr>Montserrat</vt:lpstr>
      <vt:lpstr>MV Boli</vt:lpstr>
      <vt:lpstr>Papyrus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DRV P2</dc:title>
  <dc:creator>Viv3K</dc:creator>
  <cp:lastModifiedBy>Microsoft account</cp:lastModifiedBy>
  <cp:revision>260</cp:revision>
  <dcterms:created xsi:type="dcterms:W3CDTF">2018-01-31T07:11:03Z</dcterms:created>
  <dcterms:modified xsi:type="dcterms:W3CDTF">2023-06-02T05:51:40Z</dcterms:modified>
</cp:coreProperties>
</file>